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2"/>
  </p:notesMasterIdLst>
  <p:handoutMasterIdLst>
    <p:handoutMasterId r:id="rId23"/>
  </p:handoutMasterIdLst>
  <p:sldIdLst>
    <p:sldId id="256" r:id="rId5"/>
    <p:sldId id="289" r:id="rId6"/>
    <p:sldId id="297" r:id="rId7"/>
    <p:sldId id="298" r:id="rId8"/>
    <p:sldId id="299" r:id="rId9"/>
    <p:sldId id="300" r:id="rId10"/>
    <p:sldId id="301" r:id="rId11"/>
    <p:sldId id="302" r:id="rId12"/>
    <p:sldId id="303" r:id="rId13"/>
    <p:sldId id="304" r:id="rId14"/>
    <p:sldId id="310" r:id="rId15"/>
    <p:sldId id="305" r:id="rId16"/>
    <p:sldId id="306" r:id="rId17"/>
    <p:sldId id="307" r:id="rId18"/>
    <p:sldId id="308" r:id="rId19"/>
    <p:sldId id="309" r:id="rId20"/>
    <p:sldId id="29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59" d="100"/>
          <a:sy n="59" d="100"/>
        </p:scale>
        <p:origin x="964" y="5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FF39F3-FC08-483A-99DE-2D43D46EBEAE}" type="doc">
      <dgm:prSet loTypeId="urn:microsoft.com/office/officeart/2016/7/layout/LinearBlockProcessNumbered" loCatId="process" qsTypeId="urn:microsoft.com/office/officeart/2005/8/quickstyle/simple2" qsCatId="simple" csTypeId="urn:microsoft.com/office/officeart/2005/8/colors/accent3_2" csCatId="accent3"/>
      <dgm:spPr/>
      <dgm:t>
        <a:bodyPr/>
        <a:lstStyle/>
        <a:p>
          <a:endParaRPr lang="en-US"/>
        </a:p>
      </dgm:t>
    </dgm:pt>
    <dgm:pt modelId="{EA474BAF-4505-4019-97E9-7F229A6F9FD8}">
      <dgm:prSet/>
      <dgm:spPr/>
      <dgm:t>
        <a:bodyPr/>
        <a:lstStyle/>
        <a:p>
          <a:r>
            <a:rPr lang="en-US"/>
            <a:t>Package diagrams are used to structure high level system elements. Packages are used for organizing large system which contains diagrams, documents and other key deliverables.</a:t>
          </a:r>
        </a:p>
      </dgm:t>
    </dgm:pt>
    <dgm:pt modelId="{D53DD6D5-9FCC-4AFF-B97F-B2C1552D2614}" type="parTrans" cxnId="{E0CCA23F-879A-4B0A-91C9-C9356ED4F3AF}">
      <dgm:prSet/>
      <dgm:spPr/>
      <dgm:t>
        <a:bodyPr/>
        <a:lstStyle/>
        <a:p>
          <a:endParaRPr lang="en-US"/>
        </a:p>
      </dgm:t>
    </dgm:pt>
    <dgm:pt modelId="{FACADF4D-E15B-43F5-9B74-A3425157CB47}" type="sibTrans" cxnId="{E0CCA23F-879A-4B0A-91C9-C9356ED4F3AF}">
      <dgm:prSet phldrT="01" phldr="0"/>
      <dgm:spPr/>
      <dgm:t>
        <a:bodyPr/>
        <a:lstStyle/>
        <a:p>
          <a:r>
            <a:rPr lang="en-US"/>
            <a:t>01</a:t>
          </a:r>
        </a:p>
      </dgm:t>
    </dgm:pt>
    <dgm:pt modelId="{40F7037D-4F3D-432A-8419-AEC5D499F747}">
      <dgm:prSet/>
      <dgm:spPr/>
      <dgm:t>
        <a:bodyPr/>
        <a:lstStyle/>
        <a:p>
          <a:r>
            <a:rPr lang="en-US"/>
            <a:t>Package Diagram can be used to simplify complex class diagrams, it can group classes into packages.</a:t>
          </a:r>
        </a:p>
      </dgm:t>
    </dgm:pt>
    <dgm:pt modelId="{DC14B066-D74D-4F0C-B96F-1F88BCD82286}" type="parTrans" cxnId="{7758F5C2-78F3-4E96-9FAD-82E3897B309E}">
      <dgm:prSet/>
      <dgm:spPr/>
      <dgm:t>
        <a:bodyPr/>
        <a:lstStyle/>
        <a:p>
          <a:endParaRPr lang="en-US"/>
        </a:p>
      </dgm:t>
    </dgm:pt>
    <dgm:pt modelId="{931E3A9E-3D87-4EEB-964D-066F5C23EA29}" type="sibTrans" cxnId="{7758F5C2-78F3-4E96-9FAD-82E3897B309E}">
      <dgm:prSet phldrT="02" phldr="0"/>
      <dgm:spPr/>
      <dgm:t>
        <a:bodyPr/>
        <a:lstStyle/>
        <a:p>
          <a:r>
            <a:rPr lang="en-US"/>
            <a:t>02</a:t>
          </a:r>
        </a:p>
      </dgm:t>
    </dgm:pt>
    <dgm:pt modelId="{9D8D59F3-E759-4617-A7E5-98A997184FED}">
      <dgm:prSet/>
      <dgm:spPr/>
      <dgm:t>
        <a:bodyPr/>
        <a:lstStyle/>
        <a:p>
          <a:r>
            <a:rPr lang="en-US"/>
            <a:t>A package is a collection of logically related UML elements.</a:t>
          </a:r>
        </a:p>
      </dgm:t>
    </dgm:pt>
    <dgm:pt modelId="{ADE57297-6650-4FA3-B7D8-F05CCA1EF2B3}" type="parTrans" cxnId="{C8B66540-0AA6-410E-B203-FED82ACA3C87}">
      <dgm:prSet/>
      <dgm:spPr/>
      <dgm:t>
        <a:bodyPr/>
        <a:lstStyle/>
        <a:p>
          <a:endParaRPr lang="en-US"/>
        </a:p>
      </dgm:t>
    </dgm:pt>
    <dgm:pt modelId="{CB3820EC-0BEA-48AD-B693-B81EC6E986E9}" type="sibTrans" cxnId="{C8B66540-0AA6-410E-B203-FED82ACA3C87}">
      <dgm:prSet phldrT="03" phldr="0"/>
      <dgm:spPr/>
      <dgm:t>
        <a:bodyPr/>
        <a:lstStyle/>
        <a:p>
          <a:r>
            <a:rPr lang="en-US"/>
            <a:t>03</a:t>
          </a:r>
        </a:p>
      </dgm:t>
    </dgm:pt>
    <dgm:pt modelId="{AEB4C702-507B-40F6-B0EF-4D26E79FC2C0}">
      <dgm:prSet/>
      <dgm:spPr/>
      <dgm:t>
        <a:bodyPr/>
        <a:lstStyle/>
        <a:p>
          <a:r>
            <a:rPr lang="en-US"/>
            <a:t>Packages are depicted as file folders and can be used on any of the UML diagrams.</a:t>
          </a:r>
        </a:p>
      </dgm:t>
    </dgm:pt>
    <dgm:pt modelId="{6BFC2644-56BF-40FB-9B42-DA8E6EFD5E4E}" type="parTrans" cxnId="{04D781F6-4F09-4DEA-8BAC-013DA90CA480}">
      <dgm:prSet/>
      <dgm:spPr/>
      <dgm:t>
        <a:bodyPr/>
        <a:lstStyle/>
        <a:p>
          <a:endParaRPr lang="en-US"/>
        </a:p>
      </dgm:t>
    </dgm:pt>
    <dgm:pt modelId="{A3A8DCF5-5615-4A82-B493-AAE5235A820E}" type="sibTrans" cxnId="{04D781F6-4F09-4DEA-8BAC-013DA90CA480}">
      <dgm:prSet phldrT="04" phldr="0"/>
      <dgm:spPr/>
      <dgm:t>
        <a:bodyPr/>
        <a:lstStyle/>
        <a:p>
          <a:r>
            <a:rPr lang="en-US"/>
            <a:t>04</a:t>
          </a:r>
        </a:p>
      </dgm:t>
    </dgm:pt>
    <dgm:pt modelId="{31D6A127-B902-495B-A644-A90301E7A9A4}" type="pres">
      <dgm:prSet presAssocID="{38FF39F3-FC08-483A-99DE-2D43D46EBEAE}" presName="Name0" presStyleCnt="0">
        <dgm:presLayoutVars>
          <dgm:animLvl val="lvl"/>
          <dgm:resizeHandles val="exact"/>
        </dgm:presLayoutVars>
      </dgm:prSet>
      <dgm:spPr/>
    </dgm:pt>
    <dgm:pt modelId="{3C233126-6B7A-43DC-B472-1672F8026300}" type="pres">
      <dgm:prSet presAssocID="{EA474BAF-4505-4019-97E9-7F229A6F9FD8}" presName="compositeNode" presStyleCnt="0">
        <dgm:presLayoutVars>
          <dgm:bulletEnabled val="1"/>
        </dgm:presLayoutVars>
      </dgm:prSet>
      <dgm:spPr/>
    </dgm:pt>
    <dgm:pt modelId="{B8AAA424-8AE5-4111-B2C4-8BF4FF189185}" type="pres">
      <dgm:prSet presAssocID="{EA474BAF-4505-4019-97E9-7F229A6F9FD8}" presName="bgRect" presStyleLbl="alignNode1" presStyleIdx="0" presStyleCnt="4"/>
      <dgm:spPr/>
    </dgm:pt>
    <dgm:pt modelId="{AA99778C-570C-487C-B947-96518384629B}" type="pres">
      <dgm:prSet presAssocID="{FACADF4D-E15B-43F5-9B74-A3425157CB47}" presName="sibTransNodeRect" presStyleLbl="alignNode1" presStyleIdx="0" presStyleCnt="4">
        <dgm:presLayoutVars>
          <dgm:chMax val="0"/>
          <dgm:bulletEnabled val="1"/>
        </dgm:presLayoutVars>
      </dgm:prSet>
      <dgm:spPr/>
    </dgm:pt>
    <dgm:pt modelId="{F930CF33-5205-41AF-A158-D0B28ED0221F}" type="pres">
      <dgm:prSet presAssocID="{EA474BAF-4505-4019-97E9-7F229A6F9FD8}" presName="nodeRect" presStyleLbl="alignNode1" presStyleIdx="0" presStyleCnt="4">
        <dgm:presLayoutVars>
          <dgm:bulletEnabled val="1"/>
        </dgm:presLayoutVars>
      </dgm:prSet>
      <dgm:spPr/>
    </dgm:pt>
    <dgm:pt modelId="{C0F983FD-791C-4B03-BC83-F41BFB748927}" type="pres">
      <dgm:prSet presAssocID="{FACADF4D-E15B-43F5-9B74-A3425157CB47}" presName="sibTrans" presStyleCnt="0"/>
      <dgm:spPr/>
    </dgm:pt>
    <dgm:pt modelId="{B0890532-B6F4-4220-A8C2-37131A94A28A}" type="pres">
      <dgm:prSet presAssocID="{40F7037D-4F3D-432A-8419-AEC5D499F747}" presName="compositeNode" presStyleCnt="0">
        <dgm:presLayoutVars>
          <dgm:bulletEnabled val="1"/>
        </dgm:presLayoutVars>
      </dgm:prSet>
      <dgm:spPr/>
    </dgm:pt>
    <dgm:pt modelId="{9F8BF0E2-6AC2-48CB-A4EF-775D5B1F8FE9}" type="pres">
      <dgm:prSet presAssocID="{40F7037D-4F3D-432A-8419-AEC5D499F747}" presName="bgRect" presStyleLbl="alignNode1" presStyleIdx="1" presStyleCnt="4"/>
      <dgm:spPr/>
    </dgm:pt>
    <dgm:pt modelId="{6A0C59D0-0634-45F3-BD82-775CFA8B0AF6}" type="pres">
      <dgm:prSet presAssocID="{931E3A9E-3D87-4EEB-964D-066F5C23EA29}" presName="sibTransNodeRect" presStyleLbl="alignNode1" presStyleIdx="1" presStyleCnt="4">
        <dgm:presLayoutVars>
          <dgm:chMax val="0"/>
          <dgm:bulletEnabled val="1"/>
        </dgm:presLayoutVars>
      </dgm:prSet>
      <dgm:spPr/>
    </dgm:pt>
    <dgm:pt modelId="{6879F7C0-B48B-4331-B576-1B58AA7F23DF}" type="pres">
      <dgm:prSet presAssocID="{40F7037D-4F3D-432A-8419-AEC5D499F747}" presName="nodeRect" presStyleLbl="alignNode1" presStyleIdx="1" presStyleCnt="4">
        <dgm:presLayoutVars>
          <dgm:bulletEnabled val="1"/>
        </dgm:presLayoutVars>
      </dgm:prSet>
      <dgm:spPr/>
    </dgm:pt>
    <dgm:pt modelId="{9368A562-5608-41AF-A773-E0E487FE2136}" type="pres">
      <dgm:prSet presAssocID="{931E3A9E-3D87-4EEB-964D-066F5C23EA29}" presName="sibTrans" presStyleCnt="0"/>
      <dgm:spPr/>
    </dgm:pt>
    <dgm:pt modelId="{69DC4E86-8036-4E35-8872-7546FFE1CDD2}" type="pres">
      <dgm:prSet presAssocID="{9D8D59F3-E759-4617-A7E5-98A997184FED}" presName="compositeNode" presStyleCnt="0">
        <dgm:presLayoutVars>
          <dgm:bulletEnabled val="1"/>
        </dgm:presLayoutVars>
      </dgm:prSet>
      <dgm:spPr/>
    </dgm:pt>
    <dgm:pt modelId="{6C84B40A-E6BA-4159-ADD9-6F0D0493A266}" type="pres">
      <dgm:prSet presAssocID="{9D8D59F3-E759-4617-A7E5-98A997184FED}" presName="bgRect" presStyleLbl="alignNode1" presStyleIdx="2" presStyleCnt="4"/>
      <dgm:spPr/>
    </dgm:pt>
    <dgm:pt modelId="{4EFC63A5-DAA5-4070-9610-385A67682E93}" type="pres">
      <dgm:prSet presAssocID="{CB3820EC-0BEA-48AD-B693-B81EC6E986E9}" presName="sibTransNodeRect" presStyleLbl="alignNode1" presStyleIdx="2" presStyleCnt="4">
        <dgm:presLayoutVars>
          <dgm:chMax val="0"/>
          <dgm:bulletEnabled val="1"/>
        </dgm:presLayoutVars>
      </dgm:prSet>
      <dgm:spPr/>
    </dgm:pt>
    <dgm:pt modelId="{32B5851E-FCE0-4081-AFDB-72B1F7CFC9C2}" type="pres">
      <dgm:prSet presAssocID="{9D8D59F3-E759-4617-A7E5-98A997184FED}" presName="nodeRect" presStyleLbl="alignNode1" presStyleIdx="2" presStyleCnt="4">
        <dgm:presLayoutVars>
          <dgm:bulletEnabled val="1"/>
        </dgm:presLayoutVars>
      </dgm:prSet>
      <dgm:spPr/>
    </dgm:pt>
    <dgm:pt modelId="{CAEFB815-C6A3-467B-9E3C-FE69BD38036F}" type="pres">
      <dgm:prSet presAssocID="{CB3820EC-0BEA-48AD-B693-B81EC6E986E9}" presName="sibTrans" presStyleCnt="0"/>
      <dgm:spPr/>
    </dgm:pt>
    <dgm:pt modelId="{037B8C60-D80A-45F6-AE00-E4FAF7065CF2}" type="pres">
      <dgm:prSet presAssocID="{AEB4C702-507B-40F6-B0EF-4D26E79FC2C0}" presName="compositeNode" presStyleCnt="0">
        <dgm:presLayoutVars>
          <dgm:bulletEnabled val="1"/>
        </dgm:presLayoutVars>
      </dgm:prSet>
      <dgm:spPr/>
    </dgm:pt>
    <dgm:pt modelId="{4200B126-4867-49CE-918A-7DE1E81320C1}" type="pres">
      <dgm:prSet presAssocID="{AEB4C702-507B-40F6-B0EF-4D26E79FC2C0}" presName="bgRect" presStyleLbl="alignNode1" presStyleIdx="3" presStyleCnt="4"/>
      <dgm:spPr/>
    </dgm:pt>
    <dgm:pt modelId="{2C83D308-D25A-45E9-A70D-CBDE213AF038}" type="pres">
      <dgm:prSet presAssocID="{A3A8DCF5-5615-4A82-B493-AAE5235A820E}" presName="sibTransNodeRect" presStyleLbl="alignNode1" presStyleIdx="3" presStyleCnt="4">
        <dgm:presLayoutVars>
          <dgm:chMax val="0"/>
          <dgm:bulletEnabled val="1"/>
        </dgm:presLayoutVars>
      </dgm:prSet>
      <dgm:spPr/>
    </dgm:pt>
    <dgm:pt modelId="{DA060990-F6AE-4F74-AFED-37ACD9AD3D1B}" type="pres">
      <dgm:prSet presAssocID="{AEB4C702-507B-40F6-B0EF-4D26E79FC2C0}" presName="nodeRect" presStyleLbl="alignNode1" presStyleIdx="3" presStyleCnt="4">
        <dgm:presLayoutVars>
          <dgm:bulletEnabled val="1"/>
        </dgm:presLayoutVars>
      </dgm:prSet>
      <dgm:spPr/>
    </dgm:pt>
  </dgm:ptLst>
  <dgm:cxnLst>
    <dgm:cxn modelId="{860FC606-C684-4C20-8171-F008DCFF9EF0}" type="presOf" srcId="{9D8D59F3-E759-4617-A7E5-98A997184FED}" destId="{32B5851E-FCE0-4081-AFDB-72B1F7CFC9C2}" srcOrd="1" destOrd="0" presId="urn:microsoft.com/office/officeart/2016/7/layout/LinearBlockProcessNumbered"/>
    <dgm:cxn modelId="{B84A9823-E0C8-4C4B-BC86-5E1C77390499}" type="presOf" srcId="{EA474BAF-4505-4019-97E9-7F229A6F9FD8}" destId="{B8AAA424-8AE5-4111-B2C4-8BF4FF189185}" srcOrd="0" destOrd="0" presId="urn:microsoft.com/office/officeart/2016/7/layout/LinearBlockProcessNumbered"/>
    <dgm:cxn modelId="{E0CCA23F-879A-4B0A-91C9-C9356ED4F3AF}" srcId="{38FF39F3-FC08-483A-99DE-2D43D46EBEAE}" destId="{EA474BAF-4505-4019-97E9-7F229A6F9FD8}" srcOrd="0" destOrd="0" parTransId="{D53DD6D5-9FCC-4AFF-B97F-B2C1552D2614}" sibTransId="{FACADF4D-E15B-43F5-9B74-A3425157CB47}"/>
    <dgm:cxn modelId="{2FCA0B40-B79B-47DE-8907-5FCA5BEE7EF3}" type="presOf" srcId="{931E3A9E-3D87-4EEB-964D-066F5C23EA29}" destId="{6A0C59D0-0634-45F3-BD82-775CFA8B0AF6}" srcOrd="0" destOrd="0" presId="urn:microsoft.com/office/officeart/2016/7/layout/LinearBlockProcessNumbered"/>
    <dgm:cxn modelId="{C8B66540-0AA6-410E-B203-FED82ACA3C87}" srcId="{38FF39F3-FC08-483A-99DE-2D43D46EBEAE}" destId="{9D8D59F3-E759-4617-A7E5-98A997184FED}" srcOrd="2" destOrd="0" parTransId="{ADE57297-6650-4FA3-B7D8-F05CCA1EF2B3}" sibTransId="{CB3820EC-0BEA-48AD-B693-B81EC6E986E9}"/>
    <dgm:cxn modelId="{7FC4FF66-E9F2-466B-BA65-743B79B78663}" type="presOf" srcId="{9D8D59F3-E759-4617-A7E5-98A997184FED}" destId="{6C84B40A-E6BA-4159-ADD9-6F0D0493A266}" srcOrd="0" destOrd="0" presId="urn:microsoft.com/office/officeart/2016/7/layout/LinearBlockProcessNumbered"/>
    <dgm:cxn modelId="{03C1F167-6C41-4766-9A97-F8D9D9E28B3F}" type="presOf" srcId="{AEB4C702-507B-40F6-B0EF-4D26E79FC2C0}" destId="{4200B126-4867-49CE-918A-7DE1E81320C1}" srcOrd="0" destOrd="0" presId="urn:microsoft.com/office/officeart/2016/7/layout/LinearBlockProcessNumbered"/>
    <dgm:cxn modelId="{BB51F173-5935-4D5B-BE9B-FB7AB51FAB28}" type="presOf" srcId="{40F7037D-4F3D-432A-8419-AEC5D499F747}" destId="{6879F7C0-B48B-4331-B576-1B58AA7F23DF}" srcOrd="1" destOrd="0" presId="urn:microsoft.com/office/officeart/2016/7/layout/LinearBlockProcessNumbered"/>
    <dgm:cxn modelId="{3258DA78-A3C3-4B62-B02C-AB311315DE92}" type="presOf" srcId="{FACADF4D-E15B-43F5-9B74-A3425157CB47}" destId="{AA99778C-570C-487C-B947-96518384629B}" srcOrd="0" destOrd="0" presId="urn:microsoft.com/office/officeart/2016/7/layout/LinearBlockProcessNumbered"/>
    <dgm:cxn modelId="{F8EF3FA0-5E57-4390-8396-3AC1DFA00684}" type="presOf" srcId="{40F7037D-4F3D-432A-8419-AEC5D499F747}" destId="{9F8BF0E2-6AC2-48CB-A4EF-775D5B1F8FE9}" srcOrd="0" destOrd="0" presId="urn:microsoft.com/office/officeart/2016/7/layout/LinearBlockProcessNumbered"/>
    <dgm:cxn modelId="{488D2CA6-493D-4275-B82C-48CB52CC7516}" type="presOf" srcId="{EA474BAF-4505-4019-97E9-7F229A6F9FD8}" destId="{F930CF33-5205-41AF-A158-D0B28ED0221F}" srcOrd="1" destOrd="0" presId="urn:microsoft.com/office/officeart/2016/7/layout/LinearBlockProcessNumbered"/>
    <dgm:cxn modelId="{7758F5C2-78F3-4E96-9FAD-82E3897B309E}" srcId="{38FF39F3-FC08-483A-99DE-2D43D46EBEAE}" destId="{40F7037D-4F3D-432A-8419-AEC5D499F747}" srcOrd="1" destOrd="0" parTransId="{DC14B066-D74D-4F0C-B96F-1F88BCD82286}" sibTransId="{931E3A9E-3D87-4EEB-964D-066F5C23EA29}"/>
    <dgm:cxn modelId="{1BC3E6C4-62D5-44DC-8CB0-23425401FF0D}" type="presOf" srcId="{38FF39F3-FC08-483A-99DE-2D43D46EBEAE}" destId="{31D6A127-B902-495B-A644-A90301E7A9A4}" srcOrd="0" destOrd="0" presId="urn:microsoft.com/office/officeart/2016/7/layout/LinearBlockProcessNumbered"/>
    <dgm:cxn modelId="{B70EC2E6-7D69-4CD8-9A79-874AFB0EEAAC}" type="presOf" srcId="{A3A8DCF5-5615-4A82-B493-AAE5235A820E}" destId="{2C83D308-D25A-45E9-A70D-CBDE213AF038}" srcOrd="0" destOrd="0" presId="urn:microsoft.com/office/officeart/2016/7/layout/LinearBlockProcessNumbered"/>
    <dgm:cxn modelId="{335A87EC-A66B-473A-8415-59AB238595BC}" type="presOf" srcId="{CB3820EC-0BEA-48AD-B693-B81EC6E986E9}" destId="{4EFC63A5-DAA5-4070-9610-385A67682E93}" srcOrd="0" destOrd="0" presId="urn:microsoft.com/office/officeart/2016/7/layout/LinearBlockProcessNumbered"/>
    <dgm:cxn modelId="{04D781F6-4F09-4DEA-8BAC-013DA90CA480}" srcId="{38FF39F3-FC08-483A-99DE-2D43D46EBEAE}" destId="{AEB4C702-507B-40F6-B0EF-4D26E79FC2C0}" srcOrd="3" destOrd="0" parTransId="{6BFC2644-56BF-40FB-9B42-DA8E6EFD5E4E}" sibTransId="{A3A8DCF5-5615-4A82-B493-AAE5235A820E}"/>
    <dgm:cxn modelId="{F4B803F9-6C6C-476F-8CA8-7301AE177553}" type="presOf" srcId="{AEB4C702-507B-40F6-B0EF-4D26E79FC2C0}" destId="{DA060990-F6AE-4F74-AFED-37ACD9AD3D1B}" srcOrd="1" destOrd="0" presId="urn:microsoft.com/office/officeart/2016/7/layout/LinearBlockProcessNumbered"/>
    <dgm:cxn modelId="{24DD8A80-1E5D-4571-AC58-282B41E313FF}" type="presParOf" srcId="{31D6A127-B902-495B-A644-A90301E7A9A4}" destId="{3C233126-6B7A-43DC-B472-1672F8026300}" srcOrd="0" destOrd="0" presId="urn:microsoft.com/office/officeart/2016/7/layout/LinearBlockProcessNumbered"/>
    <dgm:cxn modelId="{F429C58F-7622-43B6-BF4A-170D1571E5A7}" type="presParOf" srcId="{3C233126-6B7A-43DC-B472-1672F8026300}" destId="{B8AAA424-8AE5-4111-B2C4-8BF4FF189185}" srcOrd="0" destOrd="0" presId="urn:microsoft.com/office/officeart/2016/7/layout/LinearBlockProcessNumbered"/>
    <dgm:cxn modelId="{FDE6E7B2-DEB1-419A-8682-9694AA57C7FD}" type="presParOf" srcId="{3C233126-6B7A-43DC-B472-1672F8026300}" destId="{AA99778C-570C-487C-B947-96518384629B}" srcOrd="1" destOrd="0" presId="urn:microsoft.com/office/officeart/2016/7/layout/LinearBlockProcessNumbered"/>
    <dgm:cxn modelId="{C351FA67-200E-45B4-AA44-1BF3ADCF8D0C}" type="presParOf" srcId="{3C233126-6B7A-43DC-B472-1672F8026300}" destId="{F930CF33-5205-41AF-A158-D0B28ED0221F}" srcOrd="2" destOrd="0" presId="urn:microsoft.com/office/officeart/2016/7/layout/LinearBlockProcessNumbered"/>
    <dgm:cxn modelId="{C780F2D7-43C8-4B00-8F4F-33A35778DC07}" type="presParOf" srcId="{31D6A127-B902-495B-A644-A90301E7A9A4}" destId="{C0F983FD-791C-4B03-BC83-F41BFB748927}" srcOrd="1" destOrd="0" presId="urn:microsoft.com/office/officeart/2016/7/layout/LinearBlockProcessNumbered"/>
    <dgm:cxn modelId="{0480F3DF-451D-404C-903E-88E2BECF7C32}" type="presParOf" srcId="{31D6A127-B902-495B-A644-A90301E7A9A4}" destId="{B0890532-B6F4-4220-A8C2-37131A94A28A}" srcOrd="2" destOrd="0" presId="urn:microsoft.com/office/officeart/2016/7/layout/LinearBlockProcessNumbered"/>
    <dgm:cxn modelId="{9BECB29A-0BC3-43C5-8626-752AB620B91C}" type="presParOf" srcId="{B0890532-B6F4-4220-A8C2-37131A94A28A}" destId="{9F8BF0E2-6AC2-48CB-A4EF-775D5B1F8FE9}" srcOrd="0" destOrd="0" presId="urn:microsoft.com/office/officeart/2016/7/layout/LinearBlockProcessNumbered"/>
    <dgm:cxn modelId="{D8FB2BDE-F0C6-4D41-9BBE-E16041A4C831}" type="presParOf" srcId="{B0890532-B6F4-4220-A8C2-37131A94A28A}" destId="{6A0C59D0-0634-45F3-BD82-775CFA8B0AF6}" srcOrd="1" destOrd="0" presId="urn:microsoft.com/office/officeart/2016/7/layout/LinearBlockProcessNumbered"/>
    <dgm:cxn modelId="{6D84206D-7DD4-4B9A-82A2-FBBAE73AF3B6}" type="presParOf" srcId="{B0890532-B6F4-4220-A8C2-37131A94A28A}" destId="{6879F7C0-B48B-4331-B576-1B58AA7F23DF}" srcOrd="2" destOrd="0" presId="urn:microsoft.com/office/officeart/2016/7/layout/LinearBlockProcessNumbered"/>
    <dgm:cxn modelId="{3F86ECFB-429E-4423-883E-2077F8B1CCF7}" type="presParOf" srcId="{31D6A127-B902-495B-A644-A90301E7A9A4}" destId="{9368A562-5608-41AF-A773-E0E487FE2136}" srcOrd="3" destOrd="0" presId="urn:microsoft.com/office/officeart/2016/7/layout/LinearBlockProcessNumbered"/>
    <dgm:cxn modelId="{475EB354-4FE4-40CE-98E7-A019B1FB8DCD}" type="presParOf" srcId="{31D6A127-B902-495B-A644-A90301E7A9A4}" destId="{69DC4E86-8036-4E35-8872-7546FFE1CDD2}" srcOrd="4" destOrd="0" presId="urn:microsoft.com/office/officeart/2016/7/layout/LinearBlockProcessNumbered"/>
    <dgm:cxn modelId="{7F366CE4-3A02-4E66-81FD-5AB9D5B444BC}" type="presParOf" srcId="{69DC4E86-8036-4E35-8872-7546FFE1CDD2}" destId="{6C84B40A-E6BA-4159-ADD9-6F0D0493A266}" srcOrd="0" destOrd="0" presId="urn:microsoft.com/office/officeart/2016/7/layout/LinearBlockProcessNumbered"/>
    <dgm:cxn modelId="{05E864F7-7D01-4D31-BA8A-F428EEA269DA}" type="presParOf" srcId="{69DC4E86-8036-4E35-8872-7546FFE1CDD2}" destId="{4EFC63A5-DAA5-4070-9610-385A67682E93}" srcOrd="1" destOrd="0" presId="urn:microsoft.com/office/officeart/2016/7/layout/LinearBlockProcessNumbered"/>
    <dgm:cxn modelId="{7F749A49-5BDA-4889-9A3C-F9ED3D39E6D8}" type="presParOf" srcId="{69DC4E86-8036-4E35-8872-7546FFE1CDD2}" destId="{32B5851E-FCE0-4081-AFDB-72B1F7CFC9C2}" srcOrd="2" destOrd="0" presId="urn:microsoft.com/office/officeart/2016/7/layout/LinearBlockProcessNumbered"/>
    <dgm:cxn modelId="{EE6ED537-FC0B-48C6-9DD8-8DDA0D0DC49F}" type="presParOf" srcId="{31D6A127-B902-495B-A644-A90301E7A9A4}" destId="{CAEFB815-C6A3-467B-9E3C-FE69BD38036F}" srcOrd="5" destOrd="0" presId="urn:microsoft.com/office/officeart/2016/7/layout/LinearBlockProcessNumbered"/>
    <dgm:cxn modelId="{33A01F02-546E-4E8D-9723-40593ED87391}" type="presParOf" srcId="{31D6A127-B902-495B-A644-A90301E7A9A4}" destId="{037B8C60-D80A-45F6-AE00-E4FAF7065CF2}" srcOrd="6" destOrd="0" presId="urn:microsoft.com/office/officeart/2016/7/layout/LinearBlockProcessNumbered"/>
    <dgm:cxn modelId="{CC8CDC28-1816-4064-B6C6-FD4FF79674BA}" type="presParOf" srcId="{037B8C60-D80A-45F6-AE00-E4FAF7065CF2}" destId="{4200B126-4867-49CE-918A-7DE1E81320C1}" srcOrd="0" destOrd="0" presId="urn:microsoft.com/office/officeart/2016/7/layout/LinearBlockProcessNumbered"/>
    <dgm:cxn modelId="{1DFB817D-1A9E-49EC-9AE8-5A3115C04FF5}" type="presParOf" srcId="{037B8C60-D80A-45F6-AE00-E4FAF7065CF2}" destId="{2C83D308-D25A-45E9-A70D-CBDE213AF038}" srcOrd="1" destOrd="0" presId="urn:microsoft.com/office/officeart/2016/7/layout/LinearBlockProcessNumbered"/>
    <dgm:cxn modelId="{E8C7580B-4CA7-4692-95A7-FF63F3D3262E}" type="presParOf" srcId="{037B8C60-D80A-45F6-AE00-E4FAF7065CF2}" destId="{DA060990-F6AE-4F74-AFED-37ACD9AD3D1B}"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FAE432-650F-41B6-AA65-AFD3831C4738}" type="doc">
      <dgm:prSet loTypeId="urn:microsoft.com/office/officeart/2005/8/layout/vProcess5" loCatId="process" qsTypeId="urn:microsoft.com/office/officeart/2005/8/quickstyle/simple2" qsCatId="simple" csTypeId="urn:microsoft.com/office/officeart/2005/8/colors/accent3_2" csCatId="accent3"/>
      <dgm:spPr/>
      <dgm:t>
        <a:bodyPr/>
        <a:lstStyle/>
        <a:p>
          <a:endParaRPr lang="en-US"/>
        </a:p>
      </dgm:t>
    </dgm:pt>
    <dgm:pt modelId="{2CE40267-4CD8-4F14-890E-52FDC6366F75}">
      <dgm:prSet/>
      <dgm:spPr/>
      <dgm:t>
        <a:bodyPr/>
        <a:lstStyle/>
        <a:p>
          <a:r>
            <a:rPr lang="en-US"/>
            <a:t>Package diagram follows hierarchal structure of nested packages. Atomic module for nested package are usually class diagrams. There are few constraints while using package diagrams, they are as follows.</a:t>
          </a:r>
        </a:p>
      </dgm:t>
    </dgm:pt>
    <dgm:pt modelId="{F4B41263-319F-4395-BDDF-3AC2E658FF57}" type="parTrans" cxnId="{DC43CF1B-A38C-43C3-9973-3A09F0A3814F}">
      <dgm:prSet/>
      <dgm:spPr/>
      <dgm:t>
        <a:bodyPr/>
        <a:lstStyle/>
        <a:p>
          <a:endParaRPr lang="en-US"/>
        </a:p>
      </dgm:t>
    </dgm:pt>
    <dgm:pt modelId="{A17C2AA1-AC6D-4AEC-97C1-83CB883CDB1B}" type="sibTrans" cxnId="{DC43CF1B-A38C-43C3-9973-3A09F0A3814F}">
      <dgm:prSet/>
      <dgm:spPr/>
      <dgm:t>
        <a:bodyPr/>
        <a:lstStyle/>
        <a:p>
          <a:endParaRPr lang="en-US"/>
        </a:p>
      </dgm:t>
    </dgm:pt>
    <dgm:pt modelId="{58E87D82-12A5-4C30-83E7-416F6466EEC8}">
      <dgm:prSet/>
      <dgm:spPr/>
      <dgm:t>
        <a:bodyPr/>
        <a:lstStyle/>
        <a:p>
          <a:r>
            <a:rPr lang="en-US"/>
            <a:t>Package name should not be the same for a system, however classes inside different packages could have the same name.</a:t>
          </a:r>
        </a:p>
      </dgm:t>
    </dgm:pt>
    <dgm:pt modelId="{056BB910-1A68-4426-9CCE-80D925B301EE}" type="parTrans" cxnId="{790C4354-EF4D-45D0-A45E-E4F7B90A8FA6}">
      <dgm:prSet/>
      <dgm:spPr/>
      <dgm:t>
        <a:bodyPr/>
        <a:lstStyle/>
        <a:p>
          <a:endParaRPr lang="en-US"/>
        </a:p>
      </dgm:t>
    </dgm:pt>
    <dgm:pt modelId="{7A381F44-D956-469D-9352-B299A328D834}" type="sibTrans" cxnId="{790C4354-EF4D-45D0-A45E-E4F7B90A8FA6}">
      <dgm:prSet/>
      <dgm:spPr/>
      <dgm:t>
        <a:bodyPr/>
        <a:lstStyle/>
        <a:p>
          <a:endParaRPr lang="en-US"/>
        </a:p>
      </dgm:t>
    </dgm:pt>
    <dgm:pt modelId="{2FC0E12D-C23E-4AF9-8C55-12A3926EC193}">
      <dgm:prSet/>
      <dgm:spPr/>
      <dgm:t>
        <a:bodyPr/>
        <a:lstStyle/>
        <a:p>
          <a:r>
            <a:rPr lang="en-US"/>
            <a:t>Packages can include whole diagrams, name of components alone or no components at all.</a:t>
          </a:r>
        </a:p>
      </dgm:t>
    </dgm:pt>
    <dgm:pt modelId="{F04DE125-57B2-4390-B0A4-8A5D85AD9F50}" type="parTrans" cxnId="{AA0D0DC2-B046-46EB-921A-FDF60B0F1BF9}">
      <dgm:prSet/>
      <dgm:spPr/>
      <dgm:t>
        <a:bodyPr/>
        <a:lstStyle/>
        <a:p>
          <a:endParaRPr lang="en-US"/>
        </a:p>
      </dgm:t>
    </dgm:pt>
    <dgm:pt modelId="{CA8FE43E-51B3-40FD-AB63-8B18F2DC554E}" type="sibTrans" cxnId="{AA0D0DC2-B046-46EB-921A-FDF60B0F1BF9}">
      <dgm:prSet/>
      <dgm:spPr/>
      <dgm:t>
        <a:bodyPr/>
        <a:lstStyle/>
        <a:p>
          <a:endParaRPr lang="en-US"/>
        </a:p>
      </dgm:t>
    </dgm:pt>
    <dgm:pt modelId="{2A16FF58-7B4D-4560-8B96-5B37BA0C1819}">
      <dgm:prSet/>
      <dgm:spPr/>
      <dgm:t>
        <a:bodyPr/>
        <a:lstStyle/>
        <a:p>
          <a:r>
            <a:rPr lang="en-US"/>
            <a:t>Fully qualified name of a package has the following syntax.</a:t>
          </a:r>
        </a:p>
      </dgm:t>
    </dgm:pt>
    <dgm:pt modelId="{9B7CFB98-80AA-4141-A6DB-E7A4AD7FB69A}" type="parTrans" cxnId="{7445B93F-9622-492E-85A7-625F12E78B5B}">
      <dgm:prSet/>
      <dgm:spPr/>
      <dgm:t>
        <a:bodyPr/>
        <a:lstStyle/>
        <a:p>
          <a:endParaRPr lang="en-US"/>
        </a:p>
      </dgm:t>
    </dgm:pt>
    <dgm:pt modelId="{EC896F08-2962-4B0F-AB4D-182D0682E7C8}" type="sibTrans" cxnId="{7445B93F-9622-492E-85A7-625F12E78B5B}">
      <dgm:prSet/>
      <dgm:spPr/>
      <dgm:t>
        <a:bodyPr/>
        <a:lstStyle/>
        <a:p>
          <a:endParaRPr lang="en-US"/>
        </a:p>
      </dgm:t>
    </dgm:pt>
    <dgm:pt modelId="{7710A315-03D3-4254-9D6A-654FA6301ED0}" type="pres">
      <dgm:prSet presAssocID="{DAFAE432-650F-41B6-AA65-AFD3831C4738}" presName="outerComposite" presStyleCnt="0">
        <dgm:presLayoutVars>
          <dgm:chMax val="5"/>
          <dgm:dir/>
          <dgm:resizeHandles val="exact"/>
        </dgm:presLayoutVars>
      </dgm:prSet>
      <dgm:spPr/>
    </dgm:pt>
    <dgm:pt modelId="{EB639C3C-1207-4AFD-B7CB-2BE628A89A03}" type="pres">
      <dgm:prSet presAssocID="{DAFAE432-650F-41B6-AA65-AFD3831C4738}" presName="dummyMaxCanvas" presStyleCnt="0">
        <dgm:presLayoutVars/>
      </dgm:prSet>
      <dgm:spPr/>
    </dgm:pt>
    <dgm:pt modelId="{C6CE3641-6704-4A5B-8427-237026A2210B}" type="pres">
      <dgm:prSet presAssocID="{DAFAE432-650F-41B6-AA65-AFD3831C4738}" presName="FourNodes_1" presStyleLbl="node1" presStyleIdx="0" presStyleCnt="4">
        <dgm:presLayoutVars>
          <dgm:bulletEnabled val="1"/>
        </dgm:presLayoutVars>
      </dgm:prSet>
      <dgm:spPr/>
    </dgm:pt>
    <dgm:pt modelId="{E03F548C-D529-43FA-B43E-BD16391F3E4E}" type="pres">
      <dgm:prSet presAssocID="{DAFAE432-650F-41B6-AA65-AFD3831C4738}" presName="FourNodes_2" presStyleLbl="node1" presStyleIdx="1" presStyleCnt="4">
        <dgm:presLayoutVars>
          <dgm:bulletEnabled val="1"/>
        </dgm:presLayoutVars>
      </dgm:prSet>
      <dgm:spPr/>
    </dgm:pt>
    <dgm:pt modelId="{5074217D-69A6-493C-805D-A8FEE8CE1326}" type="pres">
      <dgm:prSet presAssocID="{DAFAE432-650F-41B6-AA65-AFD3831C4738}" presName="FourNodes_3" presStyleLbl="node1" presStyleIdx="2" presStyleCnt="4">
        <dgm:presLayoutVars>
          <dgm:bulletEnabled val="1"/>
        </dgm:presLayoutVars>
      </dgm:prSet>
      <dgm:spPr/>
    </dgm:pt>
    <dgm:pt modelId="{FE6BDED0-5FCB-4BB1-BCF6-40688DBF9FDC}" type="pres">
      <dgm:prSet presAssocID="{DAFAE432-650F-41B6-AA65-AFD3831C4738}" presName="FourNodes_4" presStyleLbl="node1" presStyleIdx="3" presStyleCnt="4">
        <dgm:presLayoutVars>
          <dgm:bulletEnabled val="1"/>
        </dgm:presLayoutVars>
      </dgm:prSet>
      <dgm:spPr/>
    </dgm:pt>
    <dgm:pt modelId="{3AC2DEFC-336C-4609-9C98-5D2EB4D3065C}" type="pres">
      <dgm:prSet presAssocID="{DAFAE432-650F-41B6-AA65-AFD3831C4738}" presName="FourConn_1-2" presStyleLbl="fgAccFollowNode1" presStyleIdx="0" presStyleCnt="3">
        <dgm:presLayoutVars>
          <dgm:bulletEnabled val="1"/>
        </dgm:presLayoutVars>
      </dgm:prSet>
      <dgm:spPr/>
    </dgm:pt>
    <dgm:pt modelId="{BE278249-1D4F-4951-8016-579A016BFF53}" type="pres">
      <dgm:prSet presAssocID="{DAFAE432-650F-41B6-AA65-AFD3831C4738}" presName="FourConn_2-3" presStyleLbl="fgAccFollowNode1" presStyleIdx="1" presStyleCnt="3">
        <dgm:presLayoutVars>
          <dgm:bulletEnabled val="1"/>
        </dgm:presLayoutVars>
      </dgm:prSet>
      <dgm:spPr/>
    </dgm:pt>
    <dgm:pt modelId="{6EBF3E30-97FA-4B55-BA9A-95F8114C4803}" type="pres">
      <dgm:prSet presAssocID="{DAFAE432-650F-41B6-AA65-AFD3831C4738}" presName="FourConn_3-4" presStyleLbl="fgAccFollowNode1" presStyleIdx="2" presStyleCnt="3">
        <dgm:presLayoutVars>
          <dgm:bulletEnabled val="1"/>
        </dgm:presLayoutVars>
      </dgm:prSet>
      <dgm:spPr/>
    </dgm:pt>
    <dgm:pt modelId="{8251CB85-8F30-47A9-AF71-D765524CD379}" type="pres">
      <dgm:prSet presAssocID="{DAFAE432-650F-41B6-AA65-AFD3831C4738}" presName="FourNodes_1_text" presStyleLbl="node1" presStyleIdx="3" presStyleCnt="4">
        <dgm:presLayoutVars>
          <dgm:bulletEnabled val="1"/>
        </dgm:presLayoutVars>
      </dgm:prSet>
      <dgm:spPr/>
    </dgm:pt>
    <dgm:pt modelId="{B6C3EE19-2B7E-4916-99B3-40C075CBFE2D}" type="pres">
      <dgm:prSet presAssocID="{DAFAE432-650F-41B6-AA65-AFD3831C4738}" presName="FourNodes_2_text" presStyleLbl="node1" presStyleIdx="3" presStyleCnt="4">
        <dgm:presLayoutVars>
          <dgm:bulletEnabled val="1"/>
        </dgm:presLayoutVars>
      </dgm:prSet>
      <dgm:spPr/>
    </dgm:pt>
    <dgm:pt modelId="{B123DE5D-3D50-4864-9FA2-94A89376E6FD}" type="pres">
      <dgm:prSet presAssocID="{DAFAE432-650F-41B6-AA65-AFD3831C4738}" presName="FourNodes_3_text" presStyleLbl="node1" presStyleIdx="3" presStyleCnt="4">
        <dgm:presLayoutVars>
          <dgm:bulletEnabled val="1"/>
        </dgm:presLayoutVars>
      </dgm:prSet>
      <dgm:spPr/>
    </dgm:pt>
    <dgm:pt modelId="{E7EE63AE-76E0-40E5-A805-0DBE0AC35DD7}" type="pres">
      <dgm:prSet presAssocID="{DAFAE432-650F-41B6-AA65-AFD3831C4738}" presName="FourNodes_4_text" presStyleLbl="node1" presStyleIdx="3" presStyleCnt="4">
        <dgm:presLayoutVars>
          <dgm:bulletEnabled val="1"/>
        </dgm:presLayoutVars>
      </dgm:prSet>
      <dgm:spPr/>
    </dgm:pt>
  </dgm:ptLst>
  <dgm:cxnLst>
    <dgm:cxn modelId="{62518205-CEFC-47A7-BFB4-B49A8AB84D67}" type="presOf" srcId="{2CE40267-4CD8-4F14-890E-52FDC6366F75}" destId="{C6CE3641-6704-4A5B-8427-237026A2210B}" srcOrd="0" destOrd="0" presId="urn:microsoft.com/office/officeart/2005/8/layout/vProcess5"/>
    <dgm:cxn modelId="{C93A1E14-EED3-4310-98FB-9B048FF94C88}" type="presOf" srcId="{2A16FF58-7B4D-4560-8B96-5B37BA0C1819}" destId="{E7EE63AE-76E0-40E5-A805-0DBE0AC35DD7}" srcOrd="1" destOrd="0" presId="urn:microsoft.com/office/officeart/2005/8/layout/vProcess5"/>
    <dgm:cxn modelId="{DC43CF1B-A38C-43C3-9973-3A09F0A3814F}" srcId="{DAFAE432-650F-41B6-AA65-AFD3831C4738}" destId="{2CE40267-4CD8-4F14-890E-52FDC6366F75}" srcOrd="0" destOrd="0" parTransId="{F4B41263-319F-4395-BDDF-3AC2E658FF57}" sibTransId="{A17C2AA1-AC6D-4AEC-97C1-83CB883CDB1B}"/>
    <dgm:cxn modelId="{7445B93F-9622-492E-85A7-625F12E78B5B}" srcId="{DAFAE432-650F-41B6-AA65-AFD3831C4738}" destId="{2A16FF58-7B4D-4560-8B96-5B37BA0C1819}" srcOrd="3" destOrd="0" parTransId="{9B7CFB98-80AA-4141-A6DB-E7A4AD7FB69A}" sibTransId="{EC896F08-2962-4B0F-AB4D-182D0682E7C8}"/>
    <dgm:cxn modelId="{724B5465-E2B1-4302-94A2-4A9ECD541B9F}" type="presOf" srcId="{2CE40267-4CD8-4F14-890E-52FDC6366F75}" destId="{8251CB85-8F30-47A9-AF71-D765524CD379}" srcOrd="1" destOrd="0" presId="urn:microsoft.com/office/officeart/2005/8/layout/vProcess5"/>
    <dgm:cxn modelId="{799D1848-C36F-479F-9435-5A9A8BF7D78B}" type="presOf" srcId="{7A381F44-D956-469D-9352-B299A328D834}" destId="{BE278249-1D4F-4951-8016-579A016BFF53}" srcOrd="0" destOrd="0" presId="urn:microsoft.com/office/officeart/2005/8/layout/vProcess5"/>
    <dgm:cxn modelId="{55B3D16C-9982-47E8-A5FC-025037C012B0}" type="presOf" srcId="{2FC0E12D-C23E-4AF9-8C55-12A3926EC193}" destId="{B123DE5D-3D50-4864-9FA2-94A89376E6FD}" srcOrd="1" destOrd="0" presId="urn:microsoft.com/office/officeart/2005/8/layout/vProcess5"/>
    <dgm:cxn modelId="{E3B63B70-72C1-434E-8A5D-69D41AE3291B}" type="presOf" srcId="{2FC0E12D-C23E-4AF9-8C55-12A3926EC193}" destId="{5074217D-69A6-493C-805D-A8FEE8CE1326}" srcOrd="0" destOrd="0" presId="urn:microsoft.com/office/officeart/2005/8/layout/vProcess5"/>
    <dgm:cxn modelId="{4936C353-B51E-4F0B-9A20-F16C9BA4B681}" type="presOf" srcId="{2A16FF58-7B4D-4560-8B96-5B37BA0C1819}" destId="{FE6BDED0-5FCB-4BB1-BCF6-40688DBF9FDC}" srcOrd="0" destOrd="0" presId="urn:microsoft.com/office/officeart/2005/8/layout/vProcess5"/>
    <dgm:cxn modelId="{790C4354-EF4D-45D0-A45E-E4F7B90A8FA6}" srcId="{DAFAE432-650F-41B6-AA65-AFD3831C4738}" destId="{58E87D82-12A5-4C30-83E7-416F6466EEC8}" srcOrd="1" destOrd="0" parTransId="{056BB910-1A68-4426-9CCE-80D925B301EE}" sibTransId="{7A381F44-D956-469D-9352-B299A328D834}"/>
    <dgm:cxn modelId="{0D1FB376-CB21-4B7D-AFE4-8991BFA2D3D7}" type="presOf" srcId="{CA8FE43E-51B3-40FD-AB63-8B18F2DC554E}" destId="{6EBF3E30-97FA-4B55-BA9A-95F8114C4803}" srcOrd="0" destOrd="0" presId="urn:microsoft.com/office/officeart/2005/8/layout/vProcess5"/>
    <dgm:cxn modelId="{D0A93A78-5D13-45E7-8675-5D526F65CDF5}" type="presOf" srcId="{58E87D82-12A5-4C30-83E7-416F6466EEC8}" destId="{E03F548C-D529-43FA-B43E-BD16391F3E4E}" srcOrd="0" destOrd="0" presId="urn:microsoft.com/office/officeart/2005/8/layout/vProcess5"/>
    <dgm:cxn modelId="{63680694-EB57-4B7C-AEBB-564309A08C0E}" type="presOf" srcId="{58E87D82-12A5-4C30-83E7-416F6466EEC8}" destId="{B6C3EE19-2B7E-4916-99B3-40C075CBFE2D}" srcOrd="1" destOrd="0" presId="urn:microsoft.com/office/officeart/2005/8/layout/vProcess5"/>
    <dgm:cxn modelId="{4D2D6A99-F478-4950-8B27-940B95ACA162}" type="presOf" srcId="{A17C2AA1-AC6D-4AEC-97C1-83CB883CDB1B}" destId="{3AC2DEFC-336C-4609-9C98-5D2EB4D3065C}" srcOrd="0" destOrd="0" presId="urn:microsoft.com/office/officeart/2005/8/layout/vProcess5"/>
    <dgm:cxn modelId="{0374FEB0-CDDC-4454-A4E5-A506F7E2F11B}" type="presOf" srcId="{DAFAE432-650F-41B6-AA65-AFD3831C4738}" destId="{7710A315-03D3-4254-9D6A-654FA6301ED0}" srcOrd="0" destOrd="0" presId="urn:microsoft.com/office/officeart/2005/8/layout/vProcess5"/>
    <dgm:cxn modelId="{AA0D0DC2-B046-46EB-921A-FDF60B0F1BF9}" srcId="{DAFAE432-650F-41B6-AA65-AFD3831C4738}" destId="{2FC0E12D-C23E-4AF9-8C55-12A3926EC193}" srcOrd="2" destOrd="0" parTransId="{F04DE125-57B2-4390-B0A4-8A5D85AD9F50}" sibTransId="{CA8FE43E-51B3-40FD-AB63-8B18F2DC554E}"/>
    <dgm:cxn modelId="{1D6A52B3-4EBC-47A9-9A05-F3A39E708B34}" type="presParOf" srcId="{7710A315-03D3-4254-9D6A-654FA6301ED0}" destId="{EB639C3C-1207-4AFD-B7CB-2BE628A89A03}" srcOrd="0" destOrd="0" presId="urn:microsoft.com/office/officeart/2005/8/layout/vProcess5"/>
    <dgm:cxn modelId="{F0F6EA67-2F07-4FF5-AF6E-33030831CFF8}" type="presParOf" srcId="{7710A315-03D3-4254-9D6A-654FA6301ED0}" destId="{C6CE3641-6704-4A5B-8427-237026A2210B}" srcOrd="1" destOrd="0" presId="urn:microsoft.com/office/officeart/2005/8/layout/vProcess5"/>
    <dgm:cxn modelId="{2BF44FB6-3B35-4FCC-BD08-A564D24750AD}" type="presParOf" srcId="{7710A315-03D3-4254-9D6A-654FA6301ED0}" destId="{E03F548C-D529-43FA-B43E-BD16391F3E4E}" srcOrd="2" destOrd="0" presId="urn:microsoft.com/office/officeart/2005/8/layout/vProcess5"/>
    <dgm:cxn modelId="{19CF01A5-EC73-450B-8BF2-FBCCEC0C8A3B}" type="presParOf" srcId="{7710A315-03D3-4254-9D6A-654FA6301ED0}" destId="{5074217D-69A6-493C-805D-A8FEE8CE1326}" srcOrd="3" destOrd="0" presId="urn:microsoft.com/office/officeart/2005/8/layout/vProcess5"/>
    <dgm:cxn modelId="{79D3EDA5-E73F-4589-B51E-4C46966C6137}" type="presParOf" srcId="{7710A315-03D3-4254-9D6A-654FA6301ED0}" destId="{FE6BDED0-5FCB-4BB1-BCF6-40688DBF9FDC}" srcOrd="4" destOrd="0" presId="urn:microsoft.com/office/officeart/2005/8/layout/vProcess5"/>
    <dgm:cxn modelId="{405EB899-D618-46FC-84E2-4BCD76C7A3B2}" type="presParOf" srcId="{7710A315-03D3-4254-9D6A-654FA6301ED0}" destId="{3AC2DEFC-336C-4609-9C98-5D2EB4D3065C}" srcOrd="5" destOrd="0" presId="urn:microsoft.com/office/officeart/2005/8/layout/vProcess5"/>
    <dgm:cxn modelId="{36DA9774-254F-4A9C-912A-22F809C4C389}" type="presParOf" srcId="{7710A315-03D3-4254-9D6A-654FA6301ED0}" destId="{BE278249-1D4F-4951-8016-579A016BFF53}" srcOrd="6" destOrd="0" presId="urn:microsoft.com/office/officeart/2005/8/layout/vProcess5"/>
    <dgm:cxn modelId="{B5727F0F-CF3E-4BAB-8855-E724856C925A}" type="presParOf" srcId="{7710A315-03D3-4254-9D6A-654FA6301ED0}" destId="{6EBF3E30-97FA-4B55-BA9A-95F8114C4803}" srcOrd="7" destOrd="0" presId="urn:microsoft.com/office/officeart/2005/8/layout/vProcess5"/>
    <dgm:cxn modelId="{A3C1044F-3C3A-4CFC-B03A-3F6381975627}" type="presParOf" srcId="{7710A315-03D3-4254-9D6A-654FA6301ED0}" destId="{8251CB85-8F30-47A9-AF71-D765524CD379}" srcOrd="8" destOrd="0" presId="urn:microsoft.com/office/officeart/2005/8/layout/vProcess5"/>
    <dgm:cxn modelId="{97F9A938-9B79-4FF6-A21A-14A2AE218114}" type="presParOf" srcId="{7710A315-03D3-4254-9D6A-654FA6301ED0}" destId="{B6C3EE19-2B7E-4916-99B3-40C075CBFE2D}" srcOrd="9" destOrd="0" presId="urn:microsoft.com/office/officeart/2005/8/layout/vProcess5"/>
    <dgm:cxn modelId="{C0944C46-146F-40B1-A4F7-F10DCCCE66F4}" type="presParOf" srcId="{7710A315-03D3-4254-9D6A-654FA6301ED0}" destId="{B123DE5D-3D50-4864-9FA2-94A89376E6FD}" srcOrd="10" destOrd="0" presId="urn:microsoft.com/office/officeart/2005/8/layout/vProcess5"/>
    <dgm:cxn modelId="{A8B9C111-2D3F-42EB-8D71-B27F15370C3E}" type="presParOf" srcId="{7710A315-03D3-4254-9D6A-654FA6301ED0}" destId="{E7EE63AE-76E0-40E5-A805-0DBE0AC35DD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AA424-8AE5-4111-B2C4-8BF4FF189185}">
      <dsp:nvSpPr>
        <dsp:cNvPr id="0" name=""/>
        <dsp:cNvSpPr/>
      </dsp:nvSpPr>
      <dsp:spPr>
        <a:xfrm>
          <a:off x="190" y="299614"/>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33400">
            <a:lnSpc>
              <a:spcPct val="90000"/>
            </a:lnSpc>
            <a:spcBef>
              <a:spcPct val="0"/>
            </a:spcBef>
            <a:spcAft>
              <a:spcPct val="35000"/>
            </a:spcAft>
            <a:buNone/>
          </a:pPr>
          <a:r>
            <a:rPr lang="en-US" sz="1200" kern="1200"/>
            <a:t>Package diagrams are used to structure high level system elements. Packages are used for organizing large system which contains diagrams, documents and other key deliverables.</a:t>
          </a:r>
        </a:p>
      </dsp:txBody>
      <dsp:txXfrm>
        <a:off x="190" y="1406648"/>
        <a:ext cx="2306320" cy="1660550"/>
      </dsp:txXfrm>
    </dsp:sp>
    <dsp:sp modelId="{AA99778C-570C-487C-B947-96518384629B}">
      <dsp:nvSpPr>
        <dsp:cNvPr id="0" name=""/>
        <dsp:cNvSpPr/>
      </dsp:nvSpPr>
      <dsp:spPr>
        <a:xfrm>
          <a:off x="190" y="299614"/>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01</a:t>
          </a:r>
        </a:p>
      </dsp:txBody>
      <dsp:txXfrm>
        <a:off x="190" y="299614"/>
        <a:ext cx="2306320" cy="1107033"/>
      </dsp:txXfrm>
    </dsp:sp>
    <dsp:sp modelId="{9F8BF0E2-6AC2-48CB-A4EF-775D5B1F8FE9}">
      <dsp:nvSpPr>
        <dsp:cNvPr id="0" name=""/>
        <dsp:cNvSpPr/>
      </dsp:nvSpPr>
      <dsp:spPr>
        <a:xfrm>
          <a:off x="2491017" y="299614"/>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33400">
            <a:lnSpc>
              <a:spcPct val="90000"/>
            </a:lnSpc>
            <a:spcBef>
              <a:spcPct val="0"/>
            </a:spcBef>
            <a:spcAft>
              <a:spcPct val="35000"/>
            </a:spcAft>
            <a:buNone/>
          </a:pPr>
          <a:r>
            <a:rPr lang="en-US" sz="1200" kern="1200"/>
            <a:t>Package Diagram can be used to simplify complex class diagrams, it can group classes into packages.</a:t>
          </a:r>
        </a:p>
      </dsp:txBody>
      <dsp:txXfrm>
        <a:off x="2491017" y="1406648"/>
        <a:ext cx="2306320" cy="1660550"/>
      </dsp:txXfrm>
    </dsp:sp>
    <dsp:sp modelId="{6A0C59D0-0634-45F3-BD82-775CFA8B0AF6}">
      <dsp:nvSpPr>
        <dsp:cNvPr id="0" name=""/>
        <dsp:cNvSpPr/>
      </dsp:nvSpPr>
      <dsp:spPr>
        <a:xfrm>
          <a:off x="2491017" y="299614"/>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02</a:t>
          </a:r>
        </a:p>
      </dsp:txBody>
      <dsp:txXfrm>
        <a:off x="2491017" y="299614"/>
        <a:ext cx="2306320" cy="1107033"/>
      </dsp:txXfrm>
    </dsp:sp>
    <dsp:sp modelId="{6C84B40A-E6BA-4159-ADD9-6F0D0493A266}">
      <dsp:nvSpPr>
        <dsp:cNvPr id="0" name=""/>
        <dsp:cNvSpPr/>
      </dsp:nvSpPr>
      <dsp:spPr>
        <a:xfrm>
          <a:off x="4981843" y="299614"/>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33400">
            <a:lnSpc>
              <a:spcPct val="90000"/>
            </a:lnSpc>
            <a:spcBef>
              <a:spcPct val="0"/>
            </a:spcBef>
            <a:spcAft>
              <a:spcPct val="35000"/>
            </a:spcAft>
            <a:buNone/>
          </a:pPr>
          <a:r>
            <a:rPr lang="en-US" sz="1200" kern="1200"/>
            <a:t>A package is a collection of logically related UML elements.</a:t>
          </a:r>
        </a:p>
      </dsp:txBody>
      <dsp:txXfrm>
        <a:off x="4981843" y="1406648"/>
        <a:ext cx="2306320" cy="1660550"/>
      </dsp:txXfrm>
    </dsp:sp>
    <dsp:sp modelId="{4EFC63A5-DAA5-4070-9610-385A67682E93}">
      <dsp:nvSpPr>
        <dsp:cNvPr id="0" name=""/>
        <dsp:cNvSpPr/>
      </dsp:nvSpPr>
      <dsp:spPr>
        <a:xfrm>
          <a:off x="4981843" y="299614"/>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03</a:t>
          </a:r>
        </a:p>
      </dsp:txBody>
      <dsp:txXfrm>
        <a:off x="4981843" y="299614"/>
        <a:ext cx="2306320" cy="1107033"/>
      </dsp:txXfrm>
    </dsp:sp>
    <dsp:sp modelId="{4200B126-4867-49CE-918A-7DE1E81320C1}">
      <dsp:nvSpPr>
        <dsp:cNvPr id="0" name=""/>
        <dsp:cNvSpPr/>
      </dsp:nvSpPr>
      <dsp:spPr>
        <a:xfrm>
          <a:off x="7472670" y="299614"/>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33400">
            <a:lnSpc>
              <a:spcPct val="90000"/>
            </a:lnSpc>
            <a:spcBef>
              <a:spcPct val="0"/>
            </a:spcBef>
            <a:spcAft>
              <a:spcPct val="35000"/>
            </a:spcAft>
            <a:buNone/>
          </a:pPr>
          <a:r>
            <a:rPr lang="en-US" sz="1200" kern="1200"/>
            <a:t>Packages are depicted as file folders and can be used on any of the UML diagrams.</a:t>
          </a:r>
        </a:p>
      </dsp:txBody>
      <dsp:txXfrm>
        <a:off x="7472670" y="1406648"/>
        <a:ext cx="2306320" cy="1660550"/>
      </dsp:txXfrm>
    </dsp:sp>
    <dsp:sp modelId="{2C83D308-D25A-45E9-A70D-CBDE213AF038}">
      <dsp:nvSpPr>
        <dsp:cNvPr id="0" name=""/>
        <dsp:cNvSpPr/>
      </dsp:nvSpPr>
      <dsp:spPr>
        <a:xfrm>
          <a:off x="7472670" y="299614"/>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04</a:t>
          </a:r>
        </a:p>
      </dsp:txBody>
      <dsp:txXfrm>
        <a:off x="7472670" y="299614"/>
        <a:ext cx="2306320" cy="11070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CE3641-6704-4A5B-8427-237026A2210B}">
      <dsp:nvSpPr>
        <dsp:cNvPr id="0" name=""/>
        <dsp:cNvSpPr/>
      </dsp:nvSpPr>
      <dsp:spPr>
        <a:xfrm>
          <a:off x="0" y="0"/>
          <a:ext cx="7824469" cy="75612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Package diagram follows hierarchal structure of nested packages. Atomic module for nested package are usually class diagrams. There are few constraints while using package diagrams, they are as follows.</a:t>
          </a:r>
        </a:p>
      </dsp:txBody>
      <dsp:txXfrm>
        <a:off x="22146" y="22146"/>
        <a:ext cx="6944658" cy="711833"/>
      </dsp:txXfrm>
    </dsp:sp>
    <dsp:sp modelId="{E03F548C-D529-43FA-B43E-BD16391F3E4E}">
      <dsp:nvSpPr>
        <dsp:cNvPr id="0" name=""/>
        <dsp:cNvSpPr/>
      </dsp:nvSpPr>
      <dsp:spPr>
        <a:xfrm>
          <a:off x="655299" y="893603"/>
          <a:ext cx="7824469" cy="75612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Package name should not be the same for a system, however classes inside different packages could have the same name.</a:t>
          </a:r>
        </a:p>
      </dsp:txBody>
      <dsp:txXfrm>
        <a:off x="677445" y="915749"/>
        <a:ext cx="6633396" cy="711833"/>
      </dsp:txXfrm>
    </dsp:sp>
    <dsp:sp modelId="{5074217D-69A6-493C-805D-A8FEE8CE1326}">
      <dsp:nvSpPr>
        <dsp:cNvPr id="0" name=""/>
        <dsp:cNvSpPr/>
      </dsp:nvSpPr>
      <dsp:spPr>
        <a:xfrm>
          <a:off x="1300818" y="1787206"/>
          <a:ext cx="7824469" cy="75612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Packages can include whole diagrams, name of components alone or no components at all.</a:t>
          </a:r>
        </a:p>
      </dsp:txBody>
      <dsp:txXfrm>
        <a:off x="1322964" y="1809352"/>
        <a:ext cx="6643177" cy="711833"/>
      </dsp:txXfrm>
    </dsp:sp>
    <dsp:sp modelId="{FE6BDED0-5FCB-4BB1-BCF6-40688DBF9FDC}">
      <dsp:nvSpPr>
        <dsp:cNvPr id="0" name=""/>
        <dsp:cNvSpPr/>
      </dsp:nvSpPr>
      <dsp:spPr>
        <a:xfrm>
          <a:off x="1956117" y="2680810"/>
          <a:ext cx="7824469" cy="75612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Fully qualified name of a package has the following syntax.</a:t>
          </a:r>
        </a:p>
      </dsp:txBody>
      <dsp:txXfrm>
        <a:off x="1978263" y="2702956"/>
        <a:ext cx="6633396" cy="711833"/>
      </dsp:txXfrm>
    </dsp:sp>
    <dsp:sp modelId="{3AC2DEFC-336C-4609-9C98-5D2EB4D3065C}">
      <dsp:nvSpPr>
        <dsp:cNvPr id="0" name=""/>
        <dsp:cNvSpPr/>
      </dsp:nvSpPr>
      <dsp:spPr>
        <a:xfrm>
          <a:off x="7332987" y="579123"/>
          <a:ext cx="491481" cy="491481"/>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443570" y="579123"/>
        <a:ext cx="270315" cy="369839"/>
      </dsp:txXfrm>
    </dsp:sp>
    <dsp:sp modelId="{BE278249-1D4F-4951-8016-579A016BFF53}">
      <dsp:nvSpPr>
        <dsp:cNvPr id="0" name=""/>
        <dsp:cNvSpPr/>
      </dsp:nvSpPr>
      <dsp:spPr>
        <a:xfrm>
          <a:off x="7988287" y="1472727"/>
          <a:ext cx="491481" cy="491481"/>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098870" y="1472727"/>
        <a:ext cx="270315" cy="369839"/>
      </dsp:txXfrm>
    </dsp:sp>
    <dsp:sp modelId="{6EBF3E30-97FA-4B55-BA9A-95F8114C4803}">
      <dsp:nvSpPr>
        <dsp:cNvPr id="0" name=""/>
        <dsp:cNvSpPr/>
      </dsp:nvSpPr>
      <dsp:spPr>
        <a:xfrm>
          <a:off x="8633805" y="2366330"/>
          <a:ext cx="491481" cy="491481"/>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744388" y="2366330"/>
        <a:ext cx="270315" cy="369839"/>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4/17/2024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4/17/2024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4194793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17</a:t>
            </a:fld>
            <a:endParaRPr lang="en-US"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Packet diagram. </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0FE8-926F-E3D3-7B10-C9935C01FD08}"/>
              </a:ext>
            </a:extLst>
          </p:cNvPr>
          <p:cNvSpPr>
            <a:spLocks noGrp="1"/>
          </p:cNvSpPr>
          <p:nvPr>
            <p:ph type="title"/>
          </p:nvPr>
        </p:nvSpPr>
        <p:spPr>
          <a:xfrm>
            <a:off x="1167492" y="136526"/>
            <a:ext cx="9601200" cy="1653371"/>
          </a:xfrm>
        </p:spPr>
        <p:txBody>
          <a:bodyPr anchor="b">
            <a:normAutofit/>
          </a:bodyPr>
          <a:lstStyle/>
          <a:p>
            <a:r>
              <a:rPr lang="en-US" b="1" dirty="0"/>
              <a:t>Modeling Complex Grouping</a:t>
            </a:r>
            <a:endParaRPr lang="en-US" dirty="0"/>
          </a:p>
        </p:txBody>
      </p:sp>
      <p:pic>
        <p:nvPicPr>
          <p:cNvPr id="5" name="Picture 4">
            <a:extLst>
              <a:ext uri="{FF2B5EF4-FFF2-40B4-BE49-F238E27FC236}">
                <a16:creationId xmlns:a16="http://schemas.microsoft.com/office/drawing/2014/main" id="{E942A69C-182A-8D50-5772-E4FC943640AA}"/>
              </a:ext>
            </a:extLst>
          </p:cNvPr>
          <p:cNvPicPr>
            <a:picLocks noChangeAspect="1"/>
          </p:cNvPicPr>
          <p:nvPr/>
        </p:nvPicPr>
        <p:blipFill>
          <a:blip r:embed="rId2"/>
          <a:stretch>
            <a:fillRect/>
          </a:stretch>
        </p:blipFill>
        <p:spPr>
          <a:xfrm>
            <a:off x="232406" y="1789897"/>
            <a:ext cx="5863594" cy="4837465"/>
          </a:xfrm>
          <a:prstGeom prst="rect">
            <a:avLst/>
          </a:prstGeom>
          <a:noFill/>
        </p:spPr>
      </p:pic>
      <p:sp>
        <p:nvSpPr>
          <p:cNvPr id="3" name="Content Placeholder 2">
            <a:extLst>
              <a:ext uri="{FF2B5EF4-FFF2-40B4-BE49-F238E27FC236}">
                <a16:creationId xmlns:a16="http://schemas.microsoft.com/office/drawing/2014/main" id="{D5C9190C-CDFE-531E-065E-412DC5546804}"/>
              </a:ext>
            </a:extLst>
          </p:cNvPr>
          <p:cNvSpPr>
            <a:spLocks noGrp="1"/>
          </p:cNvSpPr>
          <p:nvPr>
            <p:ph idx="10"/>
          </p:nvPr>
        </p:nvSpPr>
        <p:spPr>
          <a:xfrm>
            <a:off x="6283235" y="2023984"/>
            <a:ext cx="4663440" cy="3332832"/>
          </a:xfrm>
        </p:spPr>
        <p:txBody>
          <a:bodyPr>
            <a:normAutofit/>
          </a:bodyPr>
          <a:lstStyle/>
          <a:p>
            <a:r>
              <a:rPr lang="en-US" dirty="0"/>
              <a:t>A package diagram is often used to describe the hierarchical relationships (groupings) between packages and other packages or objects. A package represents a namespace.</a:t>
            </a:r>
          </a:p>
        </p:txBody>
      </p:sp>
    </p:spTree>
    <p:extLst>
      <p:ext uri="{BB962C8B-B14F-4D97-AF65-F5344CB8AC3E}">
        <p14:creationId xmlns:p14="http://schemas.microsoft.com/office/powerpoint/2010/main" val="2473626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E6A925-52DC-811A-98BD-DFBF19BC5097}"/>
              </a:ext>
            </a:extLst>
          </p:cNvPr>
          <p:cNvSpPr>
            <a:spLocks noGrp="1"/>
          </p:cNvSpPr>
          <p:nvPr>
            <p:ph type="title"/>
          </p:nvPr>
        </p:nvSpPr>
        <p:spPr/>
        <p:txBody>
          <a:bodyPr/>
          <a:lstStyle/>
          <a:p>
            <a:r>
              <a:rPr lang="en-US" b="1" dirty="0"/>
              <a:t>Package Diagram Example - Order Subsystem</a:t>
            </a:r>
            <a:endParaRPr lang="en-US" dirty="0"/>
          </a:p>
        </p:txBody>
      </p:sp>
      <p:pic>
        <p:nvPicPr>
          <p:cNvPr id="8" name="Content Placeholder 7" descr="A diagram of a package&#10;&#10;Description automatically generated">
            <a:extLst>
              <a:ext uri="{FF2B5EF4-FFF2-40B4-BE49-F238E27FC236}">
                <a16:creationId xmlns:a16="http://schemas.microsoft.com/office/drawing/2014/main" id="{CF208382-7CA4-E16C-B5F8-327F20EF73B2}"/>
              </a:ext>
            </a:extLst>
          </p:cNvPr>
          <p:cNvPicPr>
            <a:picLocks noGrp="1" noChangeAspect="1"/>
          </p:cNvPicPr>
          <p:nvPr>
            <p:ph idx="1"/>
          </p:nvPr>
        </p:nvPicPr>
        <p:blipFill>
          <a:blip r:embed="rId2"/>
          <a:stretch>
            <a:fillRect/>
          </a:stretch>
        </p:blipFill>
        <p:spPr>
          <a:xfrm>
            <a:off x="3918512" y="2017713"/>
            <a:ext cx="4259725" cy="3367087"/>
          </a:xfrm>
        </p:spPr>
      </p:pic>
    </p:spTree>
    <p:extLst>
      <p:ext uri="{BB962C8B-B14F-4D97-AF65-F5344CB8AC3E}">
        <p14:creationId xmlns:p14="http://schemas.microsoft.com/office/powerpoint/2010/main" val="355308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6670D3-9EA7-7F8E-59E2-B1516BB454F9}"/>
              </a:ext>
            </a:extLst>
          </p:cNvPr>
          <p:cNvSpPr>
            <a:spLocks noGrp="1"/>
          </p:cNvSpPr>
          <p:nvPr>
            <p:ph type="title"/>
          </p:nvPr>
        </p:nvSpPr>
        <p:spPr/>
        <p:txBody>
          <a:bodyPr/>
          <a:lstStyle/>
          <a:p>
            <a:r>
              <a:rPr lang="en-US" b="1" dirty="0"/>
              <a:t>Package Diagram Example - Order Processing System</a:t>
            </a:r>
            <a:endParaRPr lang="en-US" dirty="0"/>
          </a:p>
        </p:txBody>
      </p:sp>
      <p:sp>
        <p:nvSpPr>
          <p:cNvPr id="6" name="Content Placeholder 5">
            <a:extLst>
              <a:ext uri="{FF2B5EF4-FFF2-40B4-BE49-F238E27FC236}">
                <a16:creationId xmlns:a16="http://schemas.microsoft.com/office/drawing/2014/main" id="{759CB565-1910-C8A6-5E61-9325D6ECD4FA}"/>
              </a:ext>
            </a:extLst>
          </p:cNvPr>
          <p:cNvSpPr>
            <a:spLocks noGrp="1"/>
          </p:cNvSpPr>
          <p:nvPr>
            <p:ph idx="1"/>
          </p:nvPr>
        </p:nvSpPr>
        <p:spPr/>
        <p:txBody>
          <a:bodyPr/>
          <a:lstStyle/>
          <a:p>
            <a:r>
              <a:rPr lang="en-US" dirty="0"/>
              <a:t>We are going to design package diagram for "Track Order" scenario for an online shopping store. Track Order module is responsible for providing tracking information for the products ordered by customers. Customer types in the tracking serial number, Track Order modules refers the system and updates the current shipping status to the customer.</a:t>
            </a:r>
          </a:p>
        </p:txBody>
      </p:sp>
    </p:spTree>
    <p:extLst>
      <p:ext uri="{BB962C8B-B14F-4D97-AF65-F5344CB8AC3E}">
        <p14:creationId xmlns:p14="http://schemas.microsoft.com/office/powerpoint/2010/main" val="56895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5CB8-9B6C-6524-A023-5FAB95E04604}"/>
              </a:ext>
            </a:extLst>
          </p:cNvPr>
          <p:cNvSpPr>
            <a:spLocks noGrp="1"/>
          </p:cNvSpPr>
          <p:nvPr>
            <p:ph type="title"/>
          </p:nvPr>
        </p:nvSpPr>
        <p:spPr/>
        <p:txBody>
          <a:bodyPr/>
          <a:lstStyle/>
          <a:p>
            <a:r>
              <a:rPr lang="en-US" b="1" dirty="0"/>
              <a:t>Identify the packages of the system</a:t>
            </a:r>
            <a:endParaRPr lang="en-US" dirty="0"/>
          </a:p>
        </p:txBody>
      </p:sp>
      <p:sp>
        <p:nvSpPr>
          <p:cNvPr id="3" name="Content Placeholder 2">
            <a:extLst>
              <a:ext uri="{FF2B5EF4-FFF2-40B4-BE49-F238E27FC236}">
                <a16:creationId xmlns:a16="http://schemas.microsoft.com/office/drawing/2014/main" id="{8E35C403-82A5-6371-AB47-DF8249606DC8}"/>
              </a:ext>
            </a:extLst>
          </p:cNvPr>
          <p:cNvSpPr>
            <a:spLocks noGrp="1"/>
          </p:cNvSpPr>
          <p:nvPr>
            <p:ph idx="1"/>
          </p:nvPr>
        </p:nvSpPr>
        <p:spPr/>
        <p:txBody>
          <a:bodyPr/>
          <a:lstStyle/>
          <a:p>
            <a:pPr>
              <a:buFont typeface="Arial" panose="020B0604020202020204" pitchFamily="34" charset="0"/>
              <a:buChar char="•"/>
            </a:pPr>
            <a:r>
              <a:rPr lang="en-US" dirty="0"/>
              <a:t>There is a track order module, it has to talk with other module to know about the order details, let us call it "Order Details".</a:t>
            </a:r>
          </a:p>
          <a:p>
            <a:pPr>
              <a:buFont typeface="Arial" panose="020B0604020202020204" pitchFamily="34" charset="0"/>
              <a:buChar char="•"/>
            </a:pPr>
            <a:r>
              <a:rPr lang="en-US" dirty="0"/>
              <a:t>Next after fetching Order Details it has to know about shipping details, let us call that as "Shipping".</a:t>
            </a:r>
          </a:p>
          <a:p>
            <a:endParaRPr lang="en-US" dirty="0"/>
          </a:p>
        </p:txBody>
      </p:sp>
      <p:pic>
        <p:nvPicPr>
          <p:cNvPr id="5" name="Picture 4" descr="A blue rectangular shapes with black text&#10;&#10;Description automatically generated">
            <a:extLst>
              <a:ext uri="{FF2B5EF4-FFF2-40B4-BE49-F238E27FC236}">
                <a16:creationId xmlns:a16="http://schemas.microsoft.com/office/drawing/2014/main" id="{338BC8D5-B492-6EFE-0714-672D980EB61A}"/>
              </a:ext>
            </a:extLst>
          </p:cNvPr>
          <p:cNvPicPr>
            <a:picLocks noChangeAspect="1"/>
          </p:cNvPicPr>
          <p:nvPr/>
        </p:nvPicPr>
        <p:blipFill>
          <a:blip r:embed="rId2"/>
          <a:stretch>
            <a:fillRect/>
          </a:stretch>
        </p:blipFill>
        <p:spPr>
          <a:xfrm>
            <a:off x="2650431" y="4462864"/>
            <a:ext cx="6796048" cy="1092449"/>
          </a:xfrm>
          <a:prstGeom prst="rect">
            <a:avLst/>
          </a:prstGeom>
        </p:spPr>
      </p:pic>
    </p:spTree>
    <p:extLst>
      <p:ext uri="{BB962C8B-B14F-4D97-AF65-F5344CB8AC3E}">
        <p14:creationId xmlns:p14="http://schemas.microsoft.com/office/powerpoint/2010/main" val="2254204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86FA9-3FF5-4611-13FF-E7707F210AB9}"/>
              </a:ext>
            </a:extLst>
          </p:cNvPr>
          <p:cNvSpPr>
            <a:spLocks noGrp="1"/>
          </p:cNvSpPr>
          <p:nvPr>
            <p:ph type="title"/>
          </p:nvPr>
        </p:nvSpPr>
        <p:spPr/>
        <p:txBody>
          <a:bodyPr/>
          <a:lstStyle/>
          <a:p>
            <a:r>
              <a:rPr lang="en-US" b="1" dirty="0"/>
              <a:t>Identify the dependencies in the System</a:t>
            </a:r>
            <a:endParaRPr lang="en-US" dirty="0"/>
          </a:p>
        </p:txBody>
      </p:sp>
      <p:sp>
        <p:nvSpPr>
          <p:cNvPr id="3" name="Content Placeholder 2">
            <a:extLst>
              <a:ext uri="{FF2B5EF4-FFF2-40B4-BE49-F238E27FC236}">
                <a16:creationId xmlns:a16="http://schemas.microsoft.com/office/drawing/2014/main" id="{87B46CF1-C4C7-4D32-191A-596E56085FE9}"/>
              </a:ext>
            </a:extLst>
          </p:cNvPr>
          <p:cNvSpPr>
            <a:spLocks noGrp="1"/>
          </p:cNvSpPr>
          <p:nvPr>
            <p:ph idx="1"/>
          </p:nvPr>
        </p:nvSpPr>
        <p:spPr/>
        <p:txBody>
          <a:bodyPr/>
          <a:lstStyle/>
          <a:p>
            <a:r>
              <a:rPr lang="en-US" dirty="0"/>
              <a:t>Track order should get order details from "Order Details" and "Order Details" has to know the tracking info given by the customer. Two modules are accessing each other which suffices &lt;&lt;access&gt;&gt; dual dependency</a:t>
            </a:r>
          </a:p>
        </p:txBody>
      </p:sp>
      <p:pic>
        <p:nvPicPr>
          <p:cNvPr id="5" name="Picture 4" descr="A diagram of a computer process&#10;&#10;Description automatically generated with medium confidence">
            <a:extLst>
              <a:ext uri="{FF2B5EF4-FFF2-40B4-BE49-F238E27FC236}">
                <a16:creationId xmlns:a16="http://schemas.microsoft.com/office/drawing/2014/main" id="{4A5D0A83-3581-FB37-6C2D-E4021847F51D}"/>
              </a:ext>
            </a:extLst>
          </p:cNvPr>
          <p:cNvPicPr>
            <a:picLocks noChangeAspect="1"/>
          </p:cNvPicPr>
          <p:nvPr/>
        </p:nvPicPr>
        <p:blipFill>
          <a:blip r:embed="rId2"/>
          <a:stretch>
            <a:fillRect/>
          </a:stretch>
        </p:blipFill>
        <p:spPr>
          <a:xfrm>
            <a:off x="7584350" y="3429000"/>
            <a:ext cx="1676782" cy="3010586"/>
          </a:xfrm>
          <a:prstGeom prst="rect">
            <a:avLst/>
          </a:prstGeom>
        </p:spPr>
      </p:pic>
    </p:spTree>
    <p:extLst>
      <p:ext uri="{BB962C8B-B14F-4D97-AF65-F5344CB8AC3E}">
        <p14:creationId xmlns:p14="http://schemas.microsoft.com/office/powerpoint/2010/main" val="1594176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5867C-7F97-5B1E-5A8A-9251584A1274}"/>
              </a:ext>
            </a:extLst>
          </p:cNvPr>
          <p:cNvSpPr>
            <a:spLocks noGrp="1"/>
          </p:cNvSpPr>
          <p:nvPr>
            <p:ph type="title"/>
          </p:nvPr>
        </p:nvSpPr>
        <p:spPr/>
        <p:txBody>
          <a:bodyPr/>
          <a:lstStyle/>
          <a:p>
            <a:br>
              <a:rPr lang="en-US" dirty="0"/>
            </a:br>
            <a:r>
              <a:rPr lang="en-US" dirty="0"/>
              <a:t>To know shipping information, "Shipping" can import "Track Order" to make the navigation easier. </a:t>
            </a:r>
          </a:p>
        </p:txBody>
      </p:sp>
      <p:pic>
        <p:nvPicPr>
          <p:cNvPr id="6" name="Content Placeholder 5" descr="A diagram of a process&#10;&#10;Description automatically generated">
            <a:extLst>
              <a:ext uri="{FF2B5EF4-FFF2-40B4-BE49-F238E27FC236}">
                <a16:creationId xmlns:a16="http://schemas.microsoft.com/office/drawing/2014/main" id="{32D2C6A8-3FF9-687D-2C2E-387CFF7B6AFC}"/>
              </a:ext>
            </a:extLst>
          </p:cNvPr>
          <p:cNvPicPr>
            <a:picLocks noGrp="1" noChangeAspect="1"/>
          </p:cNvPicPr>
          <p:nvPr>
            <p:ph idx="1"/>
          </p:nvPr>
        </p:nvPicPr>
        <p:blipFill>
          <a:blip r:embed="rId2"/>
          <a:stretch>
            <a:fillRect/>
          </a:stretch>
        </p:blipFill>
        <p:spPr>
          <a:xfrm>
            <a:off x="4085778" y="2240423"/>
            <a:ext cx="3925194" cy="2921666"/>
          </a:xfrm>
        </p:spPr>
      </p:pic>
    </p:spTree>
    <p:extLst>
      <p:ext uri="{BB962C8B-B14F-4D97-AF65-F5344CB8AC3E}">
        <p14:creationId xmlns:p14="http://schemas.microsoft.com/office/powerpoint/2010/main" val="3352844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E0DE1-F1FE-6CB8-A7CD-AB7003F807D0}"/>
              </a:ext>
            </a:extLst>
          </p:cNvPr>
          <p:cNvSpPr>
            <a:spLocks noGrp="1"/>
          </p:cNvSpPr>
          <p:nvPr>
            <p:ph type="title"/>
          </p:nvPr>
        </p:nvSpPr>
        <p:spPr/>
        <p:txBody>
          <a:bodyPr/>
          <a:lstStyle/>
          <a:p>
            <a:r>
              <a:rPr lang="en-US" sz="3200" dirty="0"/>
              <a:t>Finally, Track Order dependency to UI Framework is also mapped which completes our Package Diagram for Order Processing subsystem.</a:t>
            </a:r>
          </a:p>
        </p:txBody>
      </p:sp>
      <p:pic>
        <p:nvPicPr>
          <p:cNvPr id="5" name="Content Placeholder 4" descr="A diagram of a system&#10;&#10;Description automatically generated">
            <a:extLst>
              <a:ext uri="{FF2B5EF4-FFF2-40B4-BE49-F238E27FC236}">
                <a16:creationId xmlns:a16="http://schemas.microsoft.com/office/drawing/2014/main" id="{DB6A6934-C877-3584-E5A7-96F25C4B39E3}"/>
              </a:ext>
            </a:extLst>
          </p:cNvPr>
          <p:cNvPicPr>
            <a:picLocks noGrp="1" noChangeAspect="1"/>
          </p:cNvPicPr>
          <p:nvPr>
            <p:ph idx="1"/>
          </p:nvPr>
        </p:nvPicPr>
        <p:blipFill>
          <a:blip r:embed="rId2"/>
          <a:stretch>
            <a:fillRect/>
          </a:stretch>
        </p:blipFill>
        <p:spPr>
          <a:xfrm>
            <a:off x="3152115" y="2240423"/>
            <a:ext cx="5792520" cy="2921666"/>
          </a:xfrm>
        </p:spPr>
      </p:pic>
    </p:spTree>
    <p:extLst>
      <p:ext uri="{BB962C8B-B14F-4D97-AF65-F5344CB8AC3E}">
        <p14:creationId xmlns:p14="http://schemas.microsoft.com/office/powerpoint/2010/main" val="1062354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167494" y="252549"/>
            <a:ext cx="6220278" cy="3262811"/>
          </a:xfrm>
        </p:spPr>
        <p:txBody>
          <a:bodyPr/>
          <a:lstStyle/>
          <a:p>
            <a:r>
              <a:rPr lang="en-US" dirty="0"/>
              <a:t>Thank you</a:t>
            </a:r>
          </a:p>
        </p:txBody>
      </p:sp>
      <p:sp>
        <p:nvSpPr>
          <p:cNvPr id="5" name="Subtitle 4">
            <a:extLst>
              <a:ext uri="{FF2B5EF4-FFF2-40B4-BE49-F238E27FC236}">
                <a16:creationId xmlns:a16="http://schemas.microsoft.com/office/drawing/2014/main" id="{67BB04B7-47A4-741B-59E0-F0E6F2126E8F}"/>
              </a:ext>
            </a:extLst>
          </p:cNvPr>
          <p:cNvSpPr>
            <a:spLocks noGrp="1"/>
          </p:cNvSpPr>
          <p:nvPr>
            <p:ph type="subTitle" idx="1"/>
          </p:nvPr>
        </p:nvSpPr>
        <p:spPr>
          <a:xfrm>
            <a:off x="1167493" y="3685939"/>
            <a:ext cx="6220277" cy="2919512"/>
          </a:xfrm>
        </p:spPr>
        <p:txBody>
          <a:bodyPr/>
          <a:lstStyle/>
          <a:p>
            <a:endParaRPr lang="en-US" dirty="0"/>
          </a:p>
        </p:txBody>
      </p:sp>
    </p:spTree>
    <p:extLst>
      <p:ext uri="{BB962C8B-B14F-4D97-AF65-F5344CB8AC3E}">
        <p14:creationId xmlns:p14="http://schemas.microsoft.com/office/powerpoint/2010/main" val="16096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en-US" dirty="0"/>
              <a:t>Package diagram</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1166813" y="2652713"/>
            <a:ext cx="9780587" cy="3436937"/>
          </a:xfrm>
        </p:spPr>
        <p:txBody>
          <a:bodyPr>
            <a:normAutofit/>
          </a:bodyPr>
          <a:lstStyle/>
          <a:p>
            <a:r>
              <a:rPr lang="en-US" dirty="0"/>
              <a:t>Package diagram, a kind of structural diagram, shows the arrangement and organization of model elements in middle to large scale project. Package diagram can show both structure and dependencies between sub-systems or modules, showing different views of a system, for example, as multi-layered (aka multi-tiered) application - multi-layered application model.</a:t>
            </a:r>
          </a:p>
        </p:txBody>
      </p:sp>
    </p:spTree>
    <p:extLst>
      <p:ext uri="{BB962C8B-B14F-4D97-AF65-F5344CB8AC3E}">
        <p14:creationId xmlns:p14="http://schemas.microsoft.com/office/powerpoint/2010/main" val="252933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327EC-EDAA-0928-158F-88A1905A0545}"/>
              </a:ext>
            </a:extLst>
          </p:cNvPr>
          <p:cNvSpPr>
            <a:spLocks noGrp="1"/>
          </p:cNvSpPr>
          <p:nvPr>
            <p:ph type="title"/>
          </p:nvPr>
        </p:nvSpPr>
        <p:spPr>
          <a:xfrm>
            <a:off x="1167492" y="136526"/>
            <a:ext cx="9779183" cy="1570038"/>
          </a:xfrm>
        </p:spPr>
        <p:txBody>
          <a:bodyPr anchor="b">
            <a:normAutofit/>
          </a:bodyPr>
          <a:lstStyle/>
          <a:p>
            <a:r>
              <a:rPr lang="en-US" b="1" dirty="0"/>
              <a:t>Purpose of Package Diagrams</a:t>
            </a:r>
            <a:endParaRPr lang="en-US" dirty="0"/>
          </a:p>
        </p:txBody>
      </p:sp>
      <p:graphicFrame>
        <p:nvGraphicFramePr>
          <p:cNvPr id="5" name="Content Placeholder 2">
            <a:extLst>
              <a:ext uri="{FF2B5EF4-FFF2-40B4-BE49-F238E27FC236}">
                <a16:creationId xmlns:a16="http://schemas.microsoft.com/office/drawing/2014/main" id="{37A55C63-89A7-2835-E9E9-FF289C63BD59}"/>
              </a:ext>
            </a:extLst>
          </p:cNvPr>
          <p:cNvGraphicFramePr>
            <a:graphicFrameLocks noGrp="1"/>
          </p:cNvGraphicFramePr>
          <p:nvPr>
            <p:ph idx="1"/>
            <p:extLst>
              <p:ext uri="{D42A27DB-BD31-4B8C-83A1-F6EECF244321}">
                <p14:modId xmlns:p14="http://schemas.microsoft.com/office/powerpoint/2010/main" val="1986586429"/>
              </p:ext>
            </p:extLst>
          </p:nvPr>
        </p:nvGraphicFramePr>
        <p:xfrm>
          <a:off x="1167493" y="2084832"/>
          <a:ext cx="9779182" cy="3366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73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E4A2-A853-EF13-8D79-F7C202AFE03A}"/>
              </a:ext>
            </a:extLst>
          </p:cNvPr>
          <p:cNvSpPr>
            <a:spLocks noGrp="1"/>
          </p:cNvSpPr>
          <p:nvPr>
            <p:ph type="title"/>
          </p:nvPr>
        </p:nvSpPr>
        <p:spPr>
          <a:xfrm>
            <a:off x="1167492" y="69008"/>
            <a:ext cx="9779183" cy="1706563"/>
          </a:xfrm>
        </p:spPr>
        <p:txBody>
          <a:bodyPr anchor="b">
            <a:normAutofit/>
          </a:bodyPr>
          <a:lstStyle/>
          <a:p>
            <a:r>
              <a:rPr lang="en-US" sz="3300"/>
              <a:t>Package diagram is used to simplify complex class diagrams, you can group classes into packages. A package is a collection of logically related UML elements.</a:t>
            </a:r>
          </a:p>
        </p:txBody>
      </p:sp>
      <p:pic>
        <p:nvPicPr>
          <p:cNvPr id="5" name="Content Placeholder 4" descr="A diagram of a diagram&#10;&#10;Description automatically generated">
            <a:extLst>
              <a:ext uri="{FF2B5EF4-FFF2-40B4-BE49-F238E27FC236}">
                <a16:creationId xmlns:a16="http://schemas.microsoft.com/office/drawing/2014/main" id="{39B6208F-4644-D508-C0C8-B79A2611BEAA}"/>
              </a:ext>
            </a:extLst>
          </p:cNvPr>
          <p:cNvPicPr>
            <a:picLocks noGrp="1" noChangeAspect="1"/>
          </p:cNvPicPr>
          <p:nvPr>
            <p:ph idx="12"/>
          </p:nvPr>
        </p:nvPicPr>
        <p:blipFill>
          <a:blip r:embed="rId2"/>
          <a:stretch>
            <a:fillRect/>
          </a:stretch>
        </p:blipFill>
        <p:spPr>
          <a:xfrm>
            <a:off x="1269894" y="2023984"/>
            <a:ext cx="4458638" cy="3332832"/>
          </a:xfrm>
          <a:noFill/>
        </p:spPr>
      </p:pic>
      <p:sp>
        <p:nvSpPr>
          <p:cNvPr id="10" name="Content Placeholder 3">
            <a:extLst>
              <a:ext uri="{FF2B5EF4-FFF2-40B4-BE49-F238E27FC236}">
                <a16:creationId xmlns:a16="http://schemas.microsoft.com/office/drawing/2014/main" id="{08485503-E233-4E5E-85DE-F499BAE25FC8}"/>
              </a:ext>
            </a:extLst>
          </p:cNvPr>
          <p:cNvSpPr>
            <a:spLocks noGrp="1"/>
          </p:cNvSpPr>
          <p:nvPr>
            <p:ph idx="11"/>
          </p:nvPr>
        </p:nvSpPr>
        <p:spPr>
          <a:xfrm>
            <a:off x="6463470" y="2023984"/>
            <a:ext cx="4663440" cy="3332832"/>
          </a:xfrm>
        </p:spPr>
        <p:txBody>
          <a:bodyPr/>
          <a:lstStyle/>
          <a:p>
            <a:pPr>
              <a:buFont typeface="Arial" panose="020B0604020202020204" pitchFamily="34" charset="0"/>
              <a:buChar char="•"/>
            </a:pPr>
            <a:r>
              <a:rPr lang="en-US" dirty="0"/>
              <a:t>Packages appear as rectangles with small tabs at the top.</a:t>
            </a:r>
          </a:p>
          <a:p>
            <a:pPr>
              <a:buFont typeface="Arial" panose="020B0604020202020204" pitchFamily="34" charset="0"/>
              <a:buChar char="•"/>
            </a:pPr>
            <a:r>
              <a:rPr lang="en-US" dirty="0"/>
              <a:t>The package name is on the tab or inside the rectangle.</a:t>
            </a:r>
          </a:p>
          <a:p>
            <a:pPr>
              <a:buFont typeface="Arial" panose="020B0604020202020204" pitchFamily="34" charset="0"/>
              <a:buChar char="•"/>
            </a:pPr>
            <a:r>
              <a:rPr lang="en-US" dirty="0"/>
              <a:t>The dotted arrows are dependencies.</a:t>
            </a:r>
          </a:p>
          <a:p>
            <a:pPr>
              <a:buFont typeface="Arial" panose="020B0604020202020204" pitchFamily="34" charset="0"/>
              <a:buChar char="•"/>
            </a:pPr>
            <a:r>
              <a:rPr lang="en-US" dirty="0"/>
              <a:t>One package depends on another if changes in the other could possibly force changes in the first.</a:t>
            </a:r>
          </a:p>
          <a:p>
            <a:endParaRPr lang="en-US" dirty="0"/>
          </a:p>
        </p:txBody>
      </p:sp>
    </p:spTree>
    <p:extLst>
      <p:ext uri="{BB962C8B-B14F-4D97-AF65-F5344CB8AC3E}">
        <p14:creationId xmlns:p14="http://schemas.microsoft.com/office/powerpoint/2010/main" val="400021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DAD53E-F72D-1090-ED34-1AD65251BFE7}"/>
              </a:ext>
            </a:extLst>
          </p:cNvPr>
          <p:cNvSpPr>
            <a:spLocks noGrp="1"/>
          </p:cNvSpPr>
          <p:nvPr>
            <p:ph type="title"/>
          </p:nvPr>
        </p:nvSpPr>
        <p:spPr>
          <a:xfrm>
            <a:off x="1167492" y="45085"/>
            <a:ext cx="9779183" cy="1600835"/>
          </a:xfrm>
        </p:spPr>
        <p:txBody>
          <a:bodyPr anchor="b">
            <a:normAutofit/>
          </a:bodyPr>
          <a:lstStyle/>
          <a:p>
            <a:r>
              <a:rPr lang="en-US" b="1" dirty="0"/>
              <a:t>Basic Concepts of Package Diagram</a:t>
            </a:r>
            <a:endParaRPr lang="en-US" dirty="0"/>
          </a:p>
        </p:txBody>
      </p:sp>
      <p:graphicFrame>
        <p:nvGraphicFramePr>
          <p:cNvPr id="8" name="Content Placeholder 5">
            <a:extLst>
              <a:ext uri="{FF2B5EF4-FFF2-40B4-BE49-F238E27FC236}">
                <a16:creationId xmlns:a16="http://schemas.microsoft.com/office/drawing/2014/main" id="{47F54541-CCDF-A035-0D41-E56C19439144}"/>
              </a:ext>
            </a:extLst>
          </p:cNvPr>
          <p:cNvGraphicFramePr>
            <a:graphicFrameLocks noGrp="1"/>
          </p:cNvGraphicFramePr>
          <p:nvPr>
            <p:ph idx="14"/>
            <p:extLst>
              <p:ext uri="{D42A27DB-BD31-4B8C-83A1-F6EECF244321}">
                <p14:modId xmlns:p14="http://schemas.microsoft.com/office/powerpoint/2010/main" val="1839529398"/>
              </p:ext>
            </p:extLst>
          </p:nvPr>
        </p:nvGraphicFramePr>
        <p:xfrm>
          <a:off x="1166087" y="2652713"/>
          <a:ext cx="9780587" cy="3436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4" descr="A close-up of a box&#10;&#10;Description automatically generated">
            <a:extLst>
              <a:ext uri="{FF2B5EF4-FFF2-40B4-BE49-F238E27FC236}">
                <a16:creationId xmlns:a16="http://schemas.microsoft.com/office/drawing/2014/main" id="{6AEDC8A6-72E0-0101-E488-1CE0C26053BD}"/>
              </a:ext>
            </a:extLst>
          </p:cNvPr>
          <p:cNvPicPr>
            <a:picLocks noChangeAspect="1"/>
          </p:cNvPicPr>
          <p:nvPr/>
        </p:nvPicPr>
        <p:blipFill>
          <a:blip r:embed="rId7"/>
          <a:stretch>
            <a:fillRect/>
          </a:stretch>
        </p:blipFill>
        <p:spPr>
          <a:xfrm>
            <a:off x="8497455" y="6130284"/>
            <a:ext cx="3782322" cy="727715"/>
          </a:xfrm>
          <a:prstGeom prst="rect">
            <a:avLst/>
          </a:prstGeom>
        </p:spPr>
      </p:pic>
    </p:spTree>
    <p:extLst>
      <p:ext uri="{BB962C8B-B14F-4D97-AF65-F5344CB8AC3E}">
        <p14:creationId xmlns:p14="http://schemas.microsoft.com/office/powerpoint/2010/main" val="333280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2B58-0393-5163-A0A8-330B922CE827}"/>
              </a:ext>
            </a:extLst>
          </p:cNvPr>
          <p:cNvSpPr>
            <a:spLocks noGrp="1"/>
          </p:cNvSpPr>
          <p:nvPr>
            <p:ph type="title"/>
          </p:nvPr>
        </p:nvSpPr>
        <p:spPr>
          <a:xfrm>
            <a:off x="1158864" y="102021"/>
            <a:ext cx="9779183" cy="1744415"/>
          </a:xfrm>
        </p:spPr>
        <p:txBody>
          <a:bodyPr anchor="b">
            <a:normAutofit/>
          </a:bodyPr>
          <a:lstStyle/>
          <a:p>
            <a:r>
              <a:rPr lang="en-US"/>
              <a:t>Packages can be represented by the notations with some examples shown below:</a:t>
            </a:r>
          </a:p>
        </p:txBody>
      </p:sp>
      <p:pic>
        <p:nvPicPr>
          <p:cNvPr id="7" name="Picture 6" descr="A blue box with text&#10;&#10;Description automatically generated with medium confidence">
            <a:extLst>
              <a:ext uri="{FF2B5EF4-FFF2-40B4-BE49-F238E27FC236}">
                <a16:creationId xmlns:a16="http://schemas.microsoft.com/office/drawing/2014/main" id="{7C7AE952-814A-D31A-E0EF-BAB7DD935148}"/>
              </a:ext>
            </a:extLst>
          </p:cNvPr>
          <p:cNvPicPr>
            <a:picLocks noChangeAspect="1"/>
          </p:cNvPicPr>
          <p:nvPr/>
        </p:nvPicPr>
        <p:blipFill>
          <a:blip r:embed="rId2"/>
          <a:stretch>
            <a:fillRect/>
          </a:stretch>
        </p:blipFill>
        <p:spPr>
          <a:xfrm>
            <a:off x="1732025" y="2017467"/>
            <a:ext cx="8632861" cy="3366815"/>
          </a:xfrm>
          <a:prstGeom prst="rect">
            <a:avLst/>
          </a:prstGeom>
          <a:noFill/>
        </p:spPr>
      </p:pic>
    </p:spTree>
    <p:extLst>
      <p:ext uri="{BB962C8B-B14F-4D97-AF65-F5344CB8AC3E}">
        <p14:creationId xmlns:p14="http://schemas.microsoft.com/office/powerpoint/2010/main" val="94357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D11E4-82A0-1556-794C-8CE49639A015}"/>
              </a:ext>
            </a:extLst>
          </p:cNvPr>
          <p:cNvSpPr>
            <a:spLocks noGrp="1"/>
          </p:cNvSpPr>
          <p:nvPr>
            <p:ph type="title"/>
          </p:nvPr>
        </p:nvSpPr>
        <p:spPr/>
        <p:txBody>
          <a:bodyPr/>
          <a:lstStyle/>
          <a:p>
            <a:r>
              <a:rPr lang="en-US" b="1" dirty="0"/>
              <a:t>Package Diagram - Dependency Notation</a:t>
            </a:r>
            <a:endParaRPr lang="en-US" dirty="0"/>
          </a:p>
        </p:txBody>
      </p:sp>
      <p:sp>
        <p:nvSpPr>
          <p:cNvPr id="3" name="Content Placeholder 2">
            <a:extLst>
              <a:ext uri="{FF2B5EF4-FFF2-40B4-BE49-F238E27FC236}">
                <a16:creationId xmlns:a16="http://schemas.microsoft.com/office/drawing/2014/main" id="{FD52A797-F0F0-D71E-27CC-0B68DEF123F2}"/>
              </a:ext>
            </a:extLst>
          </p:cNvPr>
          <p:cNvSpPr>
            <a:spLocks noGrp="1"/>
          </p:cNvSpPr>
          <p:nvPr>
            <p:ph idx="1"/>
          </p:nvPr>
        </p:nvSpPr>
        <p:spPr/>
        <p:txBody>
          <a:bodyPr/>
          <a:lstStyle/>
          <a:p>
            <a:r>
              <a:rPr lang="en-US" dirty="0"/>
              <a:t>There are two sub-types involved in dependency. They are &lt;&lt;import&gt;&gt; &amp; &lt;&lt;access&gt;&gt;. Though there are two stereotypes users can use their own stereotype to represent the type of dependency between two packages.</a:t>
            </a:r>
          </a:p>
        </p:txBody>
      </p:sp>
    </p:spTree>
    <p:extLst>
      <p:ext uri="{BB962C8B-B14F-4D97-AF65-F5344CB8AC3E}">
        <p14:creationId xmlns:p14="http://schemas.microsoft.com/office/powerpoint/2010/main" val="211725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4CDD7-9A88-C91D-FB36-1BD5E470550C}"/>
              </a:ext>
            </a:extLst>
          </p:cNvPr>
          <p:cNvSpPr>
            <a:spLocks noGrp="1"/>
          </p:cNvSpPr>
          <p:nvPr>
            <p:ph type="title"/>
          </p:nvPr>
        </p:nvSpPr>
        <p:spPr/>
        <p:txBody>
          <a:bodyPr/>
          <a:lstStyle/>
          <a:p>
            <a:r>
              <a:rPr lang="en-US" b="1" dirty="0"/>
              <a:t>Package Diagram Example - Import</a:t>
            </a:r>
            <a:br>
              <a:rPr lang="en-US" dirty="0"/>
            </a:br>
            <a:endParaRPr lang="en-US" dirty="0"/>
          </a:p>
        </p:txBody>
      </p:sp>
      <p:sp>
        <p:nvSpPr>
          <p:cNvPr id="3" name="Content Placeholder 2">
            <a:extLst>
              <a:ext uri="{FF2B5EF4-FFF2-40B4-BE49-F238E27FC236}">
                <a16:creationId xmlns:a16="http://schemas.microsoft.com/office/drawing/2014/main" id="{A88FD1EC-147A-E8F0-72BB-D4ECBDF3932D}"/>
              </a:ext>
            </a:extLst>
          </p:cNvPr>
          <p:cNvSpPr>
            <a:spLocks noGrp="1"/>
          </p:cNvSpPr>
          <p:nvPr>
            <p:ph idx="1"/>
          </p:nvPr>
        </p:nvSpPr>
        <p:spPr/>
        <p:txBody>
          <a:bodyPr/>
          <a:lstStyle/>
          <a:p>
            <a:r>
              <a:rPr lang="en-US" b="1" dirty="0"/>
              <a:t>&lt;&lt;import&gt;&gt;</a:t>
            </a:r>
            <a:r>
              <a:rPr lang="en-US" dirty="0"/>
              <a:t> - one package imports the functionality of other package</a:t>
            </a:r>
          </a:p>
        </p:txBody>
      </p:sp>
      <p:pic>
        <p:nvPicPr>
          <p:cNvPr id="5" name="Picture 4" descr="A blue and black text&#10;&#10;Description automatically generated with medium confidence">
            <a:extLst>
              <a:ext uri="{FF2B5EF4-FFF2-40B4-BE49-F238E27FC236}">
                <a16:creationId xmlns:a16="http://schemas.microsoft.com/office/drawing/2014/main" id="{21AB35C6-B4E1-5021-F022-366A80FE452F}"/>
              </a:ext>
            </a:extLst>
          </p:cNvPr>
          <p:cNvPicPr>
            <a:picLocks noChangeAspect="1"/>
          </p:cNvPicPr>
          <p:nvPr/>
        </p:nvPicPr>
        <p:blipFill>
          <a:blip r:embed="rId2"/>
          <a:stretch>
            <a:fillRect/>
          </a:stretch>
        </p:blipFill>
        <p:spPr>
          <a:xfrm>
            <a:off x="3701504" y="2793855"/>
            <a:ext cx="4788991" cy="1270289"/>
          </a:xfrm>
          <a:prstGeom prst="rect">
            <a:avLst/>
          </a:prstGeom>
        </p:spPr>
      </p:pic>
    </p:spTree>
    <p:extLst>
      <p:ext uri="{BB962C8B-B14F-4D97-AF65-F5344CB8AC3E}">
        <p14:creationId xmlns:p14="http://schemas.microsoft.com/office/powerpoint/2010/main" val="250381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583DE-2E34-61C4-5FC8-F4A88DADB01D}"/>
              </a:ext>
            </a:extLst>
          </p:cNvPr>
          <p:cNvSpPr>
            <a:spLocks noGrp="1"/>
          </p:cNvSpPr>
          <p:nvPr>
            <p:ph type="title"/>
          </p:nvPr>
        </p:nvSpPr>
        <p:spPr/>
        <p:txBody>
          <a:bodyPr/>
          <a:lstStyle/>
          <a:p>
            <a:r>
              <a:rPr lang="en-US" b="1" dirty="0"/>
              <a:t>Package Diagram Example - Access</a:t>
            </a:r>
            <a:endParaRPr lang="en-US" dirty="0"/>
          </a:p>
        </p:txBody>
      </p:sp>
      <p:sp>
        <p:nvSpPr>
          <p:cNvPr id="3" name="Content Placeholder 2">
            <a:extLst>
              <a:ext uri="{FF2B5EF4-FFF2-40B4-BE49-F238E27FC236}">
                <a16:creationId xmlns:a16="http://schemas.microsoft.com/office/drawing/2014/main" id="{F54E34D9-C5D0-40AE-CCFE-0919F79BC85E}"/>
              </a:ext>
            </a:extLst>
          </p:cNvPr>
          <p:cNvSpPr>
            <a:spLocks noGrp="1"/>
          </p:cNvSpPr>
          <p:nvPr>
            <p:ph idx="1"/>
          </p:nvPr>
        </p:nvSpPr>
        <p:spPr/>
        <p:txBody>
          <a:bodyPr/>
          <a:lstStyle/>
          <a:p>
            <a:r>
              <a:rPr lang="en-US" b="1" dirty="0"/>
              <a:t>&lt;&lt;access&gt;&gt;</a:t>
            </a:r>
            <a:r>
              <a:rPr lang="en-US" dirty="0"/>
              <a:t> - one package requires help from functions of other package.</a:t>
            </a:r>
          </a:p>
        </p:txBody>
      </p:sp>
      <p:pic>
        <p:nvPicPr>
          <p:cNvPr id="5" name="Picture 4" descr="A blue rectangular object with black text&#10;&#10;Description automatically generated">
            <a:extLst>
              <a:ext uri="{FF2B5EF4-FFF2-40B4-BE49-F238E27FC236}">
                <a16:creationId xmlns:a16="http://schemas.microsoft.com/office/drawing/2014/main" id="{21ACF417-12F0-488D-3A54-BC2FC8B9A92E}"/>
              </a:ext>
            </a:extLst>
          </p:cNvPr>
          <p:cNvPicPr>
            <a:picLocks noChangeAspect="1"/>
          </p:cNvPicPr>
          <p:nvPr/>
        </p:nvPicPr>
        <p:blipFill>
          <a:blip r:embed="rId2"/>
          <a:stretch>
            <a:fillRect/>
          </a:stretch>
        </p:blipFill>
        <p:spPr>
          <a:xfrm>
            <a:off x="3701504" y="2793855"/>
            <a:ext cx="4788991" cy="1270289"/>
          </a:xfrm>
          <a:prstGeom prst="rect">
            <a:avLst/>
          </a:prstGeom>
        </p:spPr>
      </p:pic>
    </p:spTree>
    <p:extLst>
      <p:ext uri="{BB962C8B-B14F-4D97-AF65-F5344CB8AC3E}">
        <p14:creationId xmlns:p14="http://schemas.microsoft.com/office/powerpoint/2010/main" val="3871610274"/>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2.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{E416B865-A705-4CD2-BA71-D99CC0BBE7C0}tf45331398_win32</Template>
  <TotalTime>22</TotalTime>
  <Words>653</Words>
  <Application>Microsoft Office PowerPoint</Application>
  <PresentationFormat>Широкоэкранный</PresentationFormat>
  <Paragraphs>45</Paragraphs>
  <Slides>17</Slides>
  <Notes>3</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Tenorite</vt:lpstr>
      <vt:lpstr>Custom</vt:lpstr>
      <vt:lpstr>Packet diagram. </vt:lpstr>
      <vt:lpstr>Package diagram</vt:lpstr>
      <vt:lpstr>Purpose of Package Diagrams</vt:lpstr>
      <vt:lpstr>Package diagram is used to simplify complex class diagrams, you can group classes into packages. A package is a collection of logically related UML elements.</vt:lpstr>
      <vt:lpstr>Basic Concepts of Package Diagram</vt:lpstr>
      <vt:lpstr>Packages can be represented by the notations with some examples shown below:</vt:lpstr>
      <vt:lpstr>Package Diagram - Dependency Notation</vt:lpstr>
      <vt:lpstr>Package Diagram Example - Import </vt:lpstr>
      <vt:lpstr>Package Diagram Example - Access</vt:lpstr>
      <vt:lpstr>Modeling Complex Grouping</vt:lpstr>
      <vt:lpstr>Package Diagram Example - Order Subsystem</vt:lpstr>
      <vt:lpstr>Package Diagram Example - Order Processing System</vt:lpstr>
      <vt:lpstr>Identify the packages of the system</vt:lpstr>
      <vt:lpstr>Identify the dependencies in the System</vt:lpstr>
      <vt:lpstr> To know shipping information, "Shipping" can import "Track Order" to make the navigation easier. </vt:lpstr>
      <vt:lpstr>Finally, Track Order dependency to UI Framework is also mapped which completes our Package Diagram for Order Processing subsystem.</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Packet diagram. Layout diagram</dc:title>
  <dc:creator>Нұрмағанбет Дәурен Асқарұлы</dc:creator>
  <cp:lastModifiedBy>Assem Noiabrevna</cp:lastModifiedBy>
  <cp:revision>3</cp:revision>
  <dcterms:created xsi:type="dcterms:W3CDTF">2024-03-26T17:09:13Z</dcterms:created>
  <dcterms:modified xsi:type="dcterms:W3CDTF">2024-04-17T09:14:48Z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